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348" r:id="rId3"/>
    <p:sldId id="373" r:id="rId4"/>
    <p:sldId id="376" r:id="rId5"/>
    <p:sldId id="374" r:id="rId6"/>
    <p:sldId id="375" r:id="rId7"/>
    <p:sldId id="377" r:id="rId8"/>
    <p:sldId id="378" r:id="rId9"/>
    <p:sldId id="28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09E2FDE-AD13-49D8-B76D-FDD62B7FCCF6}">
          <p14:sldIdLst>
            <p14:sldId id="257"/>
            <p14:sldId id="348"/>
            <p14:sldId id="373"/>
            <p14:sldId id="376"/>
            <p14:sldId id="374"/>
            <p14:sldId id="375"/>
            <p14:sldId id="377"/>
            <p14:sldId id="378"/>
          </p14:sldIdLst>
        </p14:section>
        <p14:section name="Schluss" id="{A28A91B7-4B56-4C5D-8009-E789A4521FE8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6C4C1B-17E2-3DDD-7AD9-837ABB6E525A}" name="Brendler, Leyla (DualStudy)" initials="LB" userId="S::leyla.brendler@hpe.com::07b8a4cc-ac60-4f33-8f4a-88bfde00d513" providerId="AD"/>
  <p188:author id="{509E2229-8551-E2D0-7CD3-00885241F485}" name="Feulner, Luca (DualStudy)" initials="" userId="S::luca.feulner@hpe.com::42d65032-1a3d-41a3-90d4-c27a28b5cf9d" providerId="AD"/>
  <p188:author id="{BD371275-D427-65C6-401D-0A610B6685E0}" name="wi22211@lehre.dhbw-stuttgart.de" initials="wi" userId="S::urn:spo:guest#wi22211@lehre.dhbw-stuttgart.de::" providerId="AD"/>
  <p188:author id="{C24726C0-25EE-37C5-EA61-16B3388C7FB8}" name="Krone, Laura (DualStudy)" initials="LK" userId="S::laura.krone@hpe.com::1fa1c986-147c-444e-8615-6fcd7304e1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FFF4"/>
    <a:srgbClr val="33A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917E0-343D-4B65-8443-F5066B7A76F3}" v="119" dt="2025-06-16T13:39:08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22211@lehre.dhbw-stuttgart.de" userId="S::urn:spo:guest#wi22211@lehre.dhbw-stuttgart.de::" providerId="AD" clId="Web-{3CB1C8FD-C615-5231-A2FF-9DEA04E90C1D}"/>
    <pc:docChg chg="modSld">
      <pc:chgData name="wi22211@lehre.dhbw-stuttgart.de" userId="S::urn:spo:guest#wi22211@lehre.dhbw-stuttgart.de::" providerId="AD" clId="Web-{3CB1C8FD-C615-5231-A2FF-9DEA04E90C1D}" dt="2025-01-20T10:56:07.429" v="30" actId="20577"/>
      <pc:docMkLst>
        <pc:docMk/>
      </pc:docMkLst>
      <pc:sldChg chg="modSp">
        <pc:chgData name="wi22211@lehre.dhbw-stuttgart.de" userId="S::urn:spo:guest#wi22211@lehre.dhbw-stuttgart.de::" providerId="AD" clId="Web-{3CB1C8FD-C615-5231-A2FF-9DEA04E90C1D}" dt="2025-01-20T10:54:47.520" v="15" actId="20577"/>
        <pc:sldMkLst>
          <pc:docMk/>
          <pc:sldMk cId="2094490518" sldId="354"/>
        </pc:sldMkLst>
      </pc:sldChg>
      <pc:sldChg chg="modSp">
        <pc:chgData name="wi22211@lehre.dhbw-stuttgart.de" userId="S::urn:spo:guest#wi22211@lehre.dhbw-stuttgart.de::" providerId="AD" clId="Web-{3CB1C8FD-C615-5231-A2FF-9DEA04E90C1D}" dt="2025-01-20T10:55:16.693" v="27" actId="20577"/>
        <pc:sldMkLst>
          <pc:docMk/>
          <pc:sldMk cId="1803493534" sldId="365"/>
        </pc:sldMkLst>
      </pc:sldChg>
      <pc:sldChg chg="modSp">
        <pc:chgData name="wi22211@lehre.dhbw-stuttgart.de" userId="S::urn:spo:guest#wi22211@lehre.dhbw-stuttgart.de::" providerId="AD" clId="Web-{3CB1C8FD-C615-5231-A2FF-9DEA04E90C1D}" dt="2025-01-20T10:56:07.429" v="30" actId="20577"/>
        <pc:sldMkLst>
          <pc:docMk/>
          <pc:sldMk cId="3191648084" sldId="369"/>
        </pc:sldMkLst>
      </pc:sldChg>
    </pc:docChg>
  </pc:docChgLst>
  <pc:docChgLst>
    <pc:chgData name="Krone, Laura (DualStudy)" userId="1fa1c986-147c-444e-8615-6fcd7304e17d" providerId="ADAL" clId="{3861786B-8625-497D-A23F-C5F05E8DABB0}"/>
    <pc:docChg chg="undo custSel addSld modSld sldOrd modSection">
      <pc:chgData name="Krone, Laura (DualStudy)" userId="1fa1c986-147c-444e-8615-6fcd7304e17d" providerId="ADAL" clId="{3861786B-8625-497D-A23F-C5F05E8DABB0}" dt="2025-06-13T08:48:57.605" v="2266" actId="20577"/>
      <pc:docMkLst>
        <pc:docMk/>
      </pc:docMkLst>
      <pc:sldChg chg="ord">
        <pc:chgData name="Krone, Laura (DualStudy)" userId="1fa1c986-147c-444e-8615-6fcd7304e17d" providerId="ADAL" clId="{3861786B-8625-497D-A23F-C5F05E8DABB0}" dt="2025-06-13T08:46:46.683" v="2257"/>
        <pc:sldMkLst>
          <pc:docMk/>
          <pc:sldMk cId="2060728945" sldId="348"/>
        </pc:sldMkLst>
      </pc:sldChg>
      <pc:sldChg chg="addSp delSp modSp new mod">
        <pc:chgData name="Krone, Laura (DualStudy)" userId="1fa1c986-147c-444e-8615-6fcd7304e17d" providerId="ADAL" clId="{3861786B-8625-497D-A23F-C5F05E8DABB0}" dt="2025-06-13T08:48:57.605" v="2266" actId="20577"/>
        <pc:sldMkLst>
          <pc:docMk/>
          <pc:sldMk cId="1273542136" sldId="373"/>
        </pc:sldMkLst>
      </pc:sldChg>
      <pc:sldChg chg="addSp delSp modSp add mod">
        <pc:chgData name="Krone, Laura (DualStudy)" userId="1fa1c986-147c-444e-8615-6fcd7304e17d" providerId="ADAL" clId="{3861786B-8625-497D-A23F-C5F05E8DABB0}" dt="2025-06-13T08:44:45.516" v="2017" actId="14100"/>
        <pc:sldMkLst>
          <pc:docMk/>
          <pc:sldMk cId="1140006321" sldId="374"/>
        </pc:sldMkLst>
      </pc:sldChg>
      <pc:sldChg chg="addSp delSp modSp add mod">
        <pc:chgData name="Krone, Laura (DualStudy)" userId="1fa1c986-147c-444e-8615-6fcd7304e17d" providerId="ADAL" clId="{3861786B-8625-497D-A23F-C5F05E8DABB0}" dt="2025-06-13T08:42:26.882" v="1851" actId="1037"/>
        <pc:sldMkLst>
          <pc:docMk/>
          <pc:sldMk cId="1491288506" sldId="375"/>
        </pc:sldMkLst>
      </pc:sldChg>
      <pc:sldChg chg="addSp delSp modSp add mod modNotesTx">
        <pc:chgData name="Krone, Laura (DualStudy)" userId="1fa1c986-147c-444e-8615-6fcd7304e17d" providerId="ADAL" clId="{3861786B-8625-497D-A23F-C5F05E8DABB0}" dt="2025-06-13T08:34:48.392" v="1055" actId="20577"/>
        <pc:sldMkLst>
          <pc:docMk/>
          <pc:sldMk cId="1331816600" sldId="376"/>
        </pc:sldMkLst>
      </pc:sldChg>
      <pc:sldChg chg="addSp delSp modSp add mod">
        <pc:chgData name="Krone, Laura (DualStudy)" userId="1fa1c986-147c-444e-8615-6fcd7304e17d" providerId="ADAL" clId="{3861786B-8625-497D-A23F-C5F05E8DABB0}" dt="2025-06-13T08:45:42.479" v="2173" actId="20577"/>
        <pc:sldMkLst>
          <pc:docMk/>
          <pc:sldMk cId="1413958337" sldId="377"/>
        </pc:sldMkLst>
      </pc:sldChg>
    </pc:docChg>
  </pc:docChgLst>
  <pc:docChgLst>
    <pc:chgData name="wi22254@lehre.dhbw-stuttgart.de" userId="S::urn:spo:guest#wi22254@lehre.dhbw-stuttgart.de::" providerId="AD" clId="Web-{9AB48AE3-7E10-3797-4278-7ADEFAA8A748}"/>
    <pc:docChg chg="addSld delSld modSld addSection delSection modSection">
      <pc:chgData name="wi22254@lehre.dhbw-stuttgart.de" userId="S::urn:spo:guest#wi22254@lehre.dhbw-stuttgart.de::" providerId="AD" clId="Web-{9AB48AE3-7E10-3797-4278-7ADEFAA8A748}" dt="2025-01-21T08:04:35.766" v="1580" actId="1076"/>
      <pc:docMkLst>
        <pc:docMk/>
      </pc:docMkLst>
      <pc:sldChg chg="modSp">
        <pc:chgData name="wi22254@lehre.dhbw-stuttgart.de" userId="S::urn:spo:guest#wi22254@lehre.dhbw-stuttgart.de::" providerId="AD" clId="Web-{9AB48AE3-7E10-3797-4278-7ADEFAA8A748}" dt="2025-01-20T17:53:41.069" v="1513" actId="20577"/>
        <pc:sldMkLst>
          <pc:docMk/>
          <pc:sldMk cId="3954494199" sldId="256"/>
        </pc:sldMkLst>
      </pc:sldChg>
      <pc:sldChg chg="addSp delSp modSp">
        <pc:chgData name="wi22254@lehre.dhbw-stuttgart.de" userId="S::urn:spo:guest#wi22254@lehre.dhbw-stuttgart.de::" providerId="AD" clId="Web-{9AB48AE3-7E10-3797-4278-7ADEFAA8A748}" dt="2025-01-20T20:55:04.440" v="1578" actId="1076"/>
        <pc:sldMkLst>
          <pc:docMk/>
          <pc:sldMk cId="2339939496" sldId="352"/>
        </pc:sldMkLst>
      </pc:sldChg>
      <pc:sldChg chg="modSp del">
        <pc:chgData name="wi22254@lehre.dhbw-stuttgart.de" userId="S::urn:spo:guest#wi22254@lehre.dhbw-stuttgart.de::" providerId="AD" clId="Web-{9AB48AE3-7E10-3797-4278-7ADEFAA8A748}" dt="2025-01-20T11:22:57.957" v="111"/>
        <pc:sldMkLst>
          <pc:docMk/>
          <pc:sldMk cId="3490135758" sldId="353"/>
        </pc:sldMkLst>
      </pc:sldChg>
      <pc:sldChg chg="modSp">
        <pc:chgData name="wi22254@lehre.dhbw-stuttgart.de" userId="S::urn:spo:guest#wi22254@lehre.dhbw-stuttgart.de::" providerId="AD" clId="Web-{9AB48AE3-7E10-3797-4278-7ADEFAA8A748}" dt="2025-01-20T17:52:52.255" v="1509" actId="20577"/>
        <pc:sldMkLst>
          <pc:docMk/>
          <pc:sldMk cId="3953234996" sldId="356"/>
        </pc:sldMkLst>
      </pc:sldChg>
      <pc:sldChg chg="addSp delSp modSp del">
        <pc:chgData name="wi22254@lehre.dhbw-stuttgart.de" userId="S::urn:spo:guest#wi22254@lehre.dhbw-stuttgart.de::" providerId="AD" clId="Web-{9AB48AE3-7E10-3797-4278-7ADEFAA8A748}" dt="2025-01-20T14:32:41.302" v="1409"/>
        <pc:sldMkLst>
          <pc:docMk/>
          <pc:sldMk cId="1568353674" sldId="358"/>
        </pc:sldMkLst>
      </pc:sldChg>
      <pc:sldChg chg="modSp">
        <pc:chgData name="wi22254@lehre.dhbw-stuttgart.de" userId="S::urn:spo:guest#wi22254@lehre.dhbw-stuttgart.de::" providerId="AD" clId="Web-{9AB48AE3-7E10-3797-4278-7ADEFAA8A748}" dt="2025-01-20T17:52:38.567" v="1508" actId="20577"/>
        <pc:sldMkLst>
          <pc:docMk/>
          <pc:sldMk cId="3290565958" sldId="363"/>
        </pc:sldMkLst>
      </pc:sldChg>
      <pc:sldChg chg="modSp">
        <pc:chgData name="wi22254@lehre.dhbw-stuttgart.de" userId="S::urn:spo:guest#wi22254@lehre.dhbw-stuttgart.de::" providerId="AD" clId="Web-{9AB48AE3-7E10-3797-4278-7ADEFAA8A748}" dt="2025-01-21T08:04:35.766" v="1580" actId="1076"/>
        <pc:sldMkLst>
          <pc:docMk/>
          <pc:sldMk cId="3386125755" sldId="364"/>
        </pc:sldMkLst>
      </pc:sldChg>
      <pc:sldChg chg="modSp">
        <pc:chgData name="wi22254@lehre.dhbw-stuttgart.de" userId="S::urn:spo:guest#wi22254@lehre.dhbw-stuttgart.de::" providerId="AD" clId="Web-{9AB48AE3-7E10-3797-4278-7ADEFAA8A748}" dt="2025-01-20T17:53:07.537" v="1511" actId="14100"/>
        <pc:sldMkLst>
          <pc:docMk/>
          <pc:sldMk cId="968095738" sldId="366"/>
        </pc:sldMkLst>
      </pc:sldChg>
      <pc:sldChg chg="modSp">
        <pc:chgData name="wi22254@lehre.dhbw-stuttgart.de" userId="S::urn:spo:guest#wi22254@lehre.dhbw-stuttgart.de::" providerId="AD" clId="Web-{9AB48AE3-7E10-3797-4278-7ADEFAA8A748}" dt="2025-01-20T17:53:01.912" v="1510" actId="14100"/>
        <pc:sldMkLst>
          <pc:docMk/>
          <pc:sldMk cId="83622301" sldId="367"/>
        </pc:sldMkLst>
      </pc:sldChg>
      <pc:sldChg chg="addSp modSp new del">
        <pc:chgData name="wi22254@lehre.dhbw-stuttgart.de" userId="S::urn:spo:guest#wi22254@lehre.dhbw-stuttgart.de::" providerId="AD" clId="Web-{9AB48AE3-7E10-3797-4278-7ADEFAA8A748}" dt="2025-01-20T11:27:32.479" v="203"/>
        <pc:sldMkLst>
          <pc:docMk/>
          <pc:sldMk cId="182231055" sldId="370"/>
        </pc:sldMkLst>
      </pc:sldChg>
      <pc:sldChg chg="add del replId">
        <pc:chgData name="wi22254@lehre.dhbw-stuttgart.de" userId="S::urn:spo:guest#wi22254@lehre.dhbw-stuttgart.de::" providerId="AD" clId="Web-{9AB48AE3-7E10-3797-4278-7ADEFAA8A748}" dt="2025-01-20T14:08:05.247" v="892"/>
        <pc:sldMkLst>
          <pc:docMk/>
          <pc:sldMk cId="388140140" sldId="370"/>
        </pc:sldMkLst>
      </pc:sldChg>
      <pc:sldChg chg="new del">
        <pc:chgData name="wi22254@lehre.dhbw-stuttgart.de" userId="S::urn:spo:guest#wi22254@lehre.dhbw-stuttgart.de::" providerId="AD" clId="Web-{9AB48AE3-7E10-3797-4278-7ADEFAA8A748}" dt="2025-01-20T13:58:28.115" v="534"/>
        <pc:sldMkLst>
          <pc:docMk/>
          <pc:sldMk cId="2737773674" sldId="370"/>
        </pc:sldMkLst>
      </pc:sldChg>
      <pc:sldChg chg="modSp add del replId">
        <pc:chgData name="wi22254@lehre.dhbw-stuttgart.de" userId="S::urn:spo:guest#wi22254@lehre.dhbw-stuttgart.de::" providerId="AD" clId="Web-{9AB48AE3-7E10-3797-4278-7ADEFAA8A748}" dt="2025-01-20T13:43:17.253" v="418"/>
        <pc:sldMkLst>
          <pc:docMk/>
          <pc:sldMk cId="376200473" sldId="371"/>
        </pc:sldMkLst>
      </pc:sldChg>
      <pc:sldChg chg="addSp delSp modSp add replId modCm">
        <pc:chgData name="wi22254@lehre.dhbw-stuttgart.de" userId="S::urn:spo:guest#wi22254@lehre.dhbw-stuttgart.de::" providerId="AD" clId="Web-{9AB48AE3-7E10-3797-4278-7ADEFAA8A748}" dt="2025-01-20T18:42:37.531" v="1536" actId="20577"/>
        <pc:sldMkLst>
          <pc:docMk/>
          <pc:sldMk cId="3232046511" sldId="3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i22254@lehre.dhbw-stuttgart.de" userId="S::urn:spo:guest#wi22254@lehre.dhbw-stuttgart.de::" providerId="AD" clId="Web-{9AB48AE3-7E10-3797-4278-7ADEFAA8A748}" dt="2025-01-20T18:42:30.155" v="1532" actId="20577"/>
              <pc2:cmMkLst xmlns:pc2="http://schemas.microsoft.com/office/powerpoint/2019/9/main/command">
                <pc:docMk/>
                <pc:sldMk cId="3232046511" sldId="371"/>
                <pc2:cmMk id="{6EC91132-E219-45B4-A642-CE0B8C23A082}"/>
              </pc2:cmMkLst>
            </pc226:cmChg>
            <pc226:cmChg xmlns:pc226="http://schemas.microsoft.com/office/powerpoint/2022/06/main/command" chg="mod">
              <pc226:chgData name="wi22254@lehre.dhbw-stuttgart.de" userId="S::urn:spo:guest#wi22254@lehre.dhbw-stuttgart.de::" providerId="AD" clId="Web-{9AB48AE3-7E10-3797-4278-7ADEFAA8A748}" dt="2025-01-20T18:42:30.155" v="1532" actId="20577"/>
              <pc2:cmMkLst xmlns:pc2="http://schemas.microsoft.com/office/powerpoint/2019/9/main/command">
                <pc:docMk/>
                <pc:sldMk cId="3232046511" sldId="371"/>
                <pc2:cmMk id="{4AE82752-70DC-4139-B81D-FDF125144065}"/>
              </pc2:cmMkLst>
            </pc226:cmChg>
            <pc226:cmChg xmlns:pc226="http://schemas.microsoft.com/office/powerpoint/2022/06/main/command" chg="mod">
              <pc226:chgData name="wi22254@lehre.dhbw-stuttgart.de" userId="S::urn:spo:guest#wi22254@lehre.dhbw-stuttgart.de::" providerId="AD" clId="Web-{9AB48AE3-7E10-3797-4278-7ADEFAA8A748}" dt="2025-01-20T14:35:36.559" v="1425" actId="20577"/>
              <pc2:cmMkLst xmlns:pc2="http://schemas.microsoft.com/office/powerpoint/2019/9/main/command">
                <pc:docMk/>
                <pc:sldMk cId="3232046511" sldId="371"/>
                <pc2:cmMk id="{1B552D84-6099-40B6-9B09-50626695E567}"/>
              </pc2:cmMkLst>
            </pc226:cmChg>
            <pc226:cmChg xmlns:pc226="http://schemas.microsoft.com/office/powerpoint/2022/06/main/command" chg="mod">
              <pc226:chgData name="wi22254@lehre.dhbw-stuttgart.de" userId="S::urn:spo:guest#wi22254@lehre.dhbw-stuttgart.de::" providerId="AD" clId="Web-{9AB48AE3-7E10-3797-4278-7ADEFAA8A748}" dt="2025-01-20T18:42:30.155" v="1532" actId="20577"/>
              <pc2:cmMkLst xmlns:pc2="http://schemas.microsoft.com/office/powerpoint/2019/9/main/command">
                <pc:docMk/>
                <pc:sldMk cId="3232046511" sldId="371"/>
                <pc2:cmMk id="{E609EF98-436A-4231-97DA-7815D10C3E35}"/>
              </pc2:cmMkLst>
            </pc226:cmChg>
            <pc226:cmChg xmlns:pc226="http://schemas.microsoft.com/office/powerpoint/2022/06/main/command" chg="mod">
              <pc226:chgData name="wi22254@lehre.dhbw-stuttgart.de" userId="S::urn:spo:guest#wi22254@lehre.dhbw-stuttgart.de::" providerId="AD" clId="Web-{9AB48AE3-7E10-3797-4278-7ADEFAA8A748}" dt="2025-01-20T18:42:30.155" v="1532" actId="20577"/>
              <pc2:cmMkLst xmlns:pc2="http://schemas.microsoft.com/office/powerpoint/2019/9/main/command">
                <pc:docMk/>
                <pc:sldMk cId="3232046511" sldId="371"/>
                <pc2:cmMk id="{B1B3B8A6-17E7-4F3B-A972-1DA231BD7329}"/>
              </pc2:cmMkLst>
            </pc226:cmChg>
            <pc226:cmChg xmlns:pc226="http://schemas.microsoft.com/office/powerpoint/2022/06/main/command" chg="mod">
              <pc226:chgData name="wi22254@lehre.dhbw-stuttgart.de" userId="S::urn:spo:guest#wi22254@lehre.dhbw-stuttgart.de::" providerId="AD" clId="Web-{9AB48AE3-7E10-3797-4278-7ADEFAA8A748}" dt="2025-01-20T14:35:36.559" v="1425" actId="20577"/>
              <pc2:cmMkLst xmlns:pc2="http://schemas.microsoft.com/office/powerpoint/2019/9/main/command">
                <pc:docMk/>
                <pc:sldMk cId="3232046511" sldId="371"/>
                <pc2:cmMk id="{EB7AA3E4-D443-41DB-8EFF-ADD8F5CCEBDF}"/>
              </pc2:cmMkLst>
            </pc226:cmChg>
          </p:ext>
        </pc:extLst>
      </pc:sldChg>
      <pc:sldChg chg="add del replId">
        <pc:chgData name="wi22254@lehre.dhbw-stuttgart.de" userId="S::urn:spo:guest#wi22254@lehre.dhbw-stuttgart.de::" providerId="AD" clId="Web-{9AB48AE3-7E10-3797-4278-7ADEFAA8A748}" dt="2025-01-20T13:39:56.839" v="329"/>
        <pc:sldMkLst>
          <pc:docMk/>
          <pc:sldMk cId="23325277" sldId="372"/>
        </pc:sldMkLst>
      </pc:sldChg>
      <pc:sldChg chg="addSp delSp modSp add replId modCm">
        <pc:chgData name="wi22254@lehre.dhbw-stuttgart.de" userId="S::urn:spo:guest#wi22254@lehre.dhbw-stuttgart.de::" providerId="AD" clId="Web-{9AB48AE3-7E10-3797-4278-7ADEFAA8A748}" dt="2025-01-20T20:42:15.593" v="1548" actId="20577"/>
        <pc:sldMkLst>
          <pc:docMk/>
          <pc:sldMk cId="3180236174" sldId="37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i22254@lehre.dhbw-stuttgart.de" userId="S::urn:spo:guest#wi22254@lehre.dhbw-stuttgart.de::" providerId="AD" clId="Web-{9AB48AE3-7E10-3797-4278-7ADEFAA8A748}" dt="2025-01-20T14:30:13.625" v="1371" actId="20577"/>
              <pc2:cmMkLst xmlns:pc2="http://schemas.microsoft.com/office/powerpoint/2019/9/main/command">
                <pc:docMk/>
                <pc:sldMk cId="3180236174" sldId="372"/>
                <pc2:cmMk id="{7C17C0A8-092D-476C-BE22-422947EA0FC8}"/>
              </pc2:cmMkLst>
            </pc226:cmChg>
          </p:ext>
        </pc:extLst>
      </pc:sldChg>
    </pc:docChg>
  </pc:docChgLst>
  <pc:docChgLst>
    <pc:chgData name="wi22211@lehre.dhbw-stuttgart.de" userId="S::urn:spo:guest#wi22211@lehre.dhbw-stuttgart.de::" providerId="AD" clId="Web-{35472242-388F-9232-EE50-902CF9BBE0FD}"/>
    <pc:docChg chg="mod addSld delSld modSld sldOrd modSection">
      <pc:chgData name="wi22211@lehre.dhbw-stuttgart.de" userId="S::urn:spo:guest#wi22211@lehre.dhbw-stuttgart.de::" providerId="AD" clId="Web-{35472242-388F-9232-EE50-902CF9BBE0FD}" dt="2025-01-19T20:00:08.428" v="620"/>
      <pc:docMkLst>
        <pc:docMk/>
      </pc:docMkLst>
      <pc:sldChg chg="addSp delSp modSp ord modCm">
        <pc:chgData name="wi22211@lehre.dhbw-stuttgart.de" userId="S::urn:spo:guest#wi22211@lehre.dhbw-stuttgart.de::" providerId="AD" clId="Web-{35472242-388F-9232-EE50-902CF9BBE0FD}" dt="2025-01-19T19:58:25.675" v="611"/>
        <pc:sldMkLst>
          <pc:docMk/>
          <pc:sldMk cId="2094490518" sldId="35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i22211@lehre.dhbw-stuttgart.de" userId="S::urn:spo:guest#wi22211@lehre.dhbw-stuttgart.de::" providerId="AD" clId="Web-{35472242-388F-9232-EE50-902CF9BBE0FD}" dt="2025-01-19T19:47:12.799" v="392" actId="20577"/>
              <pc2:cmMkLst xmlns:pc2="http://schemas.microsoft.com/office/powerpoint/2019/9/main/command">
                <pc:docMk/>
                <pc:sldMk cId="2094490518" sldId="354"/>
                <pc2:cmMk id="{75CDEC30-857E-4802-B1C5-CD5535E7F095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35472242-388F-9232-EE50-902CF9BBE0FD}" dt="2025-01-19T19:47:12.799" v="392" actId="20577"/>
              <pc2:cmMkLst xmlns:pc2="http://schemas.microsoft.com/office/powerpoint/2019/9/main/command">
                <pc:docMk/>
                <pc:sldMk cId="2094490518" sldId="354"/>
                <pc2:cmMk id="{AB1EF83B-DB13-4A6A-9F0F-288C2474E65B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35472242-388F-9232-EE50-902CF9BBE0FD}" dt="2025-01-19T19:26:17.799" v="35" actId="20577"/>
              <pc2:cmMkLst xmlns:pc2="http://schemas.microsoft.com/office/powerpoint/2019/9/main/command">
                <pc:docMk/>
                <pc:sldMk cId="2094490518" sldId="354"/>
                <pc2:cmMk id="{FA426BC2-69B7-4476-A77D-FBDE27C51ED0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35472242-388F-9232-EE50-902CF9BBE0FD}" dt="2025-01-19T19:57:50.440" v="603" actId="20577"/>
              <pc2:cmMkLst xmlns:pc2="http://schemas.microsoft.com/office/powerpoint/2019/9/main/command">
                <pc:docMk/>
                <pc:sldMk cId="2094490518" sldId="354"/>
                <pc2:cmMk id="{7FA4FBEB-AAFA-4BF5-A95A-B1CDE4FF23E5}"/>
              </pc2:cmMkLst>
            </pc226:cmChg>
          </p:ext>
        </pc:extLst>
      </pc:sldChg>
      <pc:sldChg chg="delSp add replId">
        <pc:chgData name="wi22211@lehre.dhbw-stuttgart.de" userId="S::urn:spo:guest#wi22211@lehre.dhbw-stuttgart.de::" providerId="AD" clId="Web-{35472242-388F-9232-EE50-902CF9BBE0FD}" dt="2025-01-19T20:00:08.428" v="620"/>
        <pc:sldMkLst>
          <pc:docMk/>
          <pc:sldMk cId="1803493534" sldId="365"/>
        </pc:sldMkLst>
      </pc:sldChg>
      <pc:sldChg chg="add del ord replId">
        <pc:chgData name="wi22211@lehre.dhbw-stuttgart.de" userId="S::urn:spo:guest#wi22211@lehre.dhbw-stuttgart.de::" providerId="AD" clId="Web-{35472242-388F-9232-EE50-902CF9BBE0FD}" dt="2025-01-19T19:59:51.630" v="613"/>
        <pc:sldMkLst>
          <pc:docMk/>
          <pc:sldMk cId="3142372569" sldId="365"/>
        </pc:sldMkLst>
      </pc:sldChg>
    </pc:docChg>
  </pc:docChgLst>
  <pc:docChgLst>
    <pc:chgData name="wi22211@lehre.dhbw-stuttgart.de" userId="S::urn:spo:guest#wi22211@lehre.dhbw-stuttgart.de::" providerId="AD" clId="Web-{14006273-B60C-9795-82E4-AFEA6004E8DC}"/>
    <pc:docChg chg="addSld modSld modSection">
      <pc:chgData name="wi22211@lehre.dhbw-stuttgart.de" userId="S::urn:spo:guest#wi22211@lehre.dhbw-stuttgart.de::" providerId="AD" clId="Web-{14006273-B60C-9795-82E4-AFEA6004E8DC}" dt="2025-01-20T10:52:35.385" v="6" actId="1076"/>
      <pc:docMkLst>
        <pc:docMk/>
      </pc:docMkLst>
      <pc:sldChg chg="modSp">
        <pc:chgData name="wi22211@lehre.dhbw-stuttgart.de" userId="S::urn:spo:guest#wi22211@lehre.dhbw-stuttgart.de::" providerId="AD" clId="Web-{14006273-B60C-9795-82E4-AFEA6004E8DC}" dt="2025-01-20T10:52:35.385" v="6" actId="1076"/>
        <pc:sldMkLst>
          <pc:docMk/>
          <pc:sldMk cId="968095738" sldId="366"/>
        </pc:sldMkLst>
      </pc:sldChg>
      <pc:sldChg chg="modSp add replId">
        <pc:chgData name="wi22211@lehre.dhbw-stuttgart.de" userId="S::urn:spo:guest#wi22211@lehre.dhbw-stuttgart.de::" providerId="AD" clId="Web-{14006273-B60C-9795-82E4-AFEA6004E8DC}" dt="2025-01-20T10:51:01.931" v="5" actId="20577"/>
        <pc:sldMkLst>
          <pc:docMk/>
          <pc:sldMk cId="3191648084" sldId="369"/>
        </pc:sldMkLst>
      </pc:sldChg>
    </pc:docChg>
  </pc:docChgLst>
  <pc:docChgLst>
    <pc:chgData name="Feulner, Luca (DualStudy)" userId="42d65032-1a3d-41a3-90d4-c27a28b5cf9d" providerId="ADAL" clId="{C8A8138F-121B-0B43-A9E2-4C5EF3F297AC}"/>
    <pc:docChg chg="undo custSel addSld delSld modSld modSection">
      <pc:chgData name="Feulner, Luca (DualStudy)" userId="42d65032-1a3d-41a3-90d4-c27a28b5cf9d" providerId="ADAL" clId="{C8A8138F-121B-0B43-A9E2-4C5EF3F297AC}" dt="2025-01-21T08:34:55.364" v="2151" actId="20577"/>
      <pc:docMkLst>
        <pc:docMk/>
      </pc:docMkLst>
      <pc:sldChg chg="addSp modSp mod">
        <pc:chgData name="Feulner, Luca (DualStudy)" userId="42d65032-1a3d-41a3-90d4-c27a28b5cf9d" providerId="ADAL" clId="{C8A8138F-121B-0B43-A9E2-4C5EF3F297AC}" dt="2025-01-21T08:25:31.434" v="2139" actId="1076"/>
        <pc:sldMkLst>
          <pc:docMk/>
          <pc:sldMk cId="3954494199" sldId="256"/>
        </pc:sldMkLst>
      </pc:sldChg>
      <pc:sldChg chg="modSp mod">
        <pc:chgData name="Feulner, Luca (DualStudy)" userId="42d65032-1a3d-41a3-90d4-c27a28b5cf9d" providerId="ADAL" clId="{C8A8138F-121B-0B43-A9E2-4C5EF3F297AC}" dt="2025-01-21T08:26:56.476" v="2144" actId="1076"/>
        <pc:sldMkLst>
          <pc:docMk/>
          <pc:sldMk cId="2860553631" sldId="350"/>
        </pc:sldMkLst>
      </pc:sldChg>
      <pc:sldChg chg="addSp modSp mod">
        <pc:chgData name="Feulner, Luca (DualStudy)" userId="42d65032-1a3d-41a3-90d4-c27a28b5cf9d" providerId="ADAL" clId="{C8A8138F-121B-0B43-A9E2-4C5EF3F297AC}" dt="2025-01-21T08:25:34.981" v="2140"/>
        <pc:sldMkLst>
          <pc:docMk/>
          <pc:sldMk cId="1661058706" sldId="351"/>
        </pc:sldMkLst>
      </pc:sldChg>
      <pc:sldChg chg="modSp mod modNotesTx">
        <pc:chgData name="Feulner, Luca (DualStudy)" userId="42d65032-1a3d-41a3-90d4-c27a28b5cf9d" providerId="ADAL" clId="{C8A8138F-121B-0B43-A9E2-4C5EF3F297AC}" dt="2025-01-20T20:55:14.005" v="1153" actId="20577"/>
        <pc:sldMkLst>
          <pc:docMk/>
          <pc:sldMk cId="2339939496" sldId="352"/>
        </pc:sldMkLst>
      </pc:sldChg>
      <pc:sldChg chg="addSp delSp modSp mod modNotesTx">
        <pc:chgData name="Feulner, Luca (DualStudy)" userId="42d65032-1a3d-41a3-90d4-c27a28b5cf9d" providerId="ADAL" clId="{C8A8138F-121B-0B43-A9E2-4C5EF3F297AC}" dt="2025-01-21T08:25:54.058" v="2143"/>
        <pc:sldMkLst>
          <pc:docMk/>
          <pc:sldMk cId="4229685614" sldId="355"/>
        </pc:sldMkLst>
      </pc:sldChg>
      <pc:sldChg chg="modNotesTx">
        <pc:chgData name="Feulner, Luca (DualStudy)" userId="42d65032-1a3d-41a3-90d4-c27a28b5cf9d" providerId="ADAL" clId="{C8A8138F-121B-0B43-A9E2-4C5EF3F297AC}" dt="2025-01-21T08:31:19.467" v="2148" actId="20577"/>
        <pc:sldMkLst>
          <pc:docMk/>
          <pc:sldMk cId="3953234996" sldId="356"/>
        </pc:sldMkLst>
      </pc:sldChg>
      <pc:sldChg chg="addSp modSp mod">
        <pc:chgData name="Feulner, Luca (DualStudy)" userId="42d65032-1a3d-41a3-90d4-c27a28b5cf9d" providerId="ADAL" clId="{C8A8138F-121B-0B43-A9E2-4C5EF3F297AC}" dt="2025-01-19T11:43:01.427" v="354" actId="1076"/>
        <pc:sldMkLst>
          <pc:docMk/>
          <pc:sldMk cId="2588735757" sldId="361"/>
        </pc:sldMkLst>
      </pc:sldChg>
      <pc:sldChg chg="modSp mod">
        <pc:chgData name="Feulner, Luca (DualStudy)" userId="42d65032-1a3d-41a3-90d4-c27a28b5cf9d" providerId="ADAL" clId="{C8A8138F-121B-0B43-A9E2-4C5EF3F297AC}" dt="2025-01-20T19:44:15.412" v="408" actId="20577"/>
        <pc:sldMkLst>
          <pc:docMk/>
          <pc:sldMk cId="3191648084" sldId="369"/>
        </pc:sldMkLst>
      </pc:sldChg>
      <pc:sldChg chg="modSp mod">
        <pc:chgData name="Feulner, Luca (DualStudy)" userId="42d65032-1a3d-41a3-90d4-c27a28b5cf9d" providerId="ADAL" clId="{C8A8138F-121B-0B43-A9E2-4C5EF3F297AC}" dt="2025-01-20T20:40:44.619" v="641" actId="113"/>
        <pc:sldMkLst>
          <pc:docMk/>
          <pc:sldMk cId="3232046511" sldId="371"/>
        </pc:sldMkLst>
      </pc:sldChg>
      <pc:sldChg chg="modSp mod">
        <pc:chgData name="Feulner, Luca (DualStudy)" userId="42d65032-1a3d-41a3-90d4-c27a28b5cf9d" providerId="ADAL" clId="{C8A8138F-121B-0B43-A9E2-4C5EF3F297AC}" dt="2025-01-21T08:34:55.364" v="2151" actId="20577"/>
        <pc:sldMkLst>
          <pc:docMk/>
          <pc:sldMk cId="3180236174" sldId="372"/>
        </pc:sldMkLst>
      </pc:sldChg>
      <pc:sldChg chg="new">
        <pc:chgData name="Feulner, Luca (DualStudy)" userId="42d65032-1a3d-41a3-90d4-c27a28b5cf9d" providerId="ADAL" clId="{C8A8138F-121B-0B43-A9E2-4C5EF3F297AC}" dt="2025-01-21T08:19:04.790" v="1849" actId="680"/>
        <pc:sldMkLst>
          <pc:docMk/>
          <pc:sldMk cId="1778097404" sldId="373"/>
        </pc:sldMkLst>
      </pc:sldChg>
      <pc:sldChg chg="new">
        <pc:chgData name="Feulner, Luca (DualStudy)" userId="42d65032-1a3d-41a3-90d4-c27a28b5cf9d" providerId="ADAL" clId="{C8A8138F-121B-0B43-A9E2-4C5EF3F297AC}" dt="2025-01-21T08:19:14.102" v="1850" actId="680"/>
        <pc:sldMkLst>
          <pc:docMk/>
          <pc:sldMk cId="2373632587" sldId="374"/>
        </pc:sldMkLst>
      </pc:sldChg>
      <pc:sldChg chg="new">
        <pc:chgData name="Feulner, Luca (DualStudy)" userId="42d65032-1a3d-41a3-90d4-c27a28b5cf9d" providerId="ADAL" clId="{C8A8138F-121B-0B43-A9E2-4C5EF3F297AC}" dt="2025-01-21T08:19:24.508" v="1851" actId="680"/>
        <pc:sldMkLst>
          <pc:docMk/>
          <pc:sldMk cId="2663554126" sldId="375"/>
        </pc:sldMkLst>
      </pc:sldChg>
      <pc:sldChg chg="new">
        <pc:chgData name="Feulner, Luca (DualStudy)" userId="42d65032-1a3d-41a3-90d4-c27a28b5cf9d" providerId="ADAL" clId="{C8A8138F-121B-0B43-A9E2-4C5EF3F297AC}" dt="2025-01-21T08:19:28.285" v="1852" actId="680"/>
        <pc:sldMkLst>
          <pc:docMk/>
          <pc:sldMk cId="2031152757" sldId="376"/>
        </pc:sldMkLst>
      </pc:sldChg>
      <pc:sldChg chg="new">
        <pc:chgData name="Feulner, Luca (DualStudy)" userId="42d65032-1a3d-41a3-90d4-c27a28b5cf9d" providerId="ADAL" clId="{C8A8138F-121B-0B43-A9E2-4C5EF3F297AC}" dt="2025-01-21T08:19:33.147" v="1853" actId="680"/>
        <pc:sldMkLst>
          <pc:docMk/>
          <pc:sldMk cId="4158104948" sldId="377"/>
        </pc:sldMkLst>
      </pc:sldChg>
      <pc:sldChg chg="new">
        <pc:chgData name="Feulner, Luca (DualStudy)" userId="42d65032-1a3d-41a3-90d4-c27a28b5cf9d" providerId="ADAL" clId="{C8A8138F-121B-0B43-A9E2-4C5EF3F297AC}" dt="2025-01-21T08:19:34.218" v="1854" actId="680"/>
        <pc:sldMkLst>
          <pc:docMk/>
          <pc:sldMk cId="2481994657" sldId="378"/>
        </pc:sldMkLst>
      </pc:sldChg>
      <pc:sldChg chg="new del">
        <pc:chgData name="Feulner, Luca (DualStudy)" userId="42d65032-1a3d-41a3-90d4-c27a28b5cf9d" providerId="ADAL" clId="{C8A8138F-121B-0B43-A9E2-4C5EF3F297AC}" dt="2025-01-21T08:19:45.605" v="1856" actId="2696"/>
        <pc:sldMkLst>
          <pc:docMk/>
          <pc:sldMk cId="2662333726" sldId="379"/>
        </pc:sldMkLst>
      </pc:sldChg>
    </pc:docChg>
  </pc:docChgLst>
  <pc:docChgLst>
    <pc:chgData name="Krone, Laura (DualStudy)" userId="1fa1c986-147c-444e-8615-6fcd7304e17d" providerId="ADAL" clId="{AB26FEB0-8FFA-4ADA-8E7D-54723F84F2C6}"/>
    <pc:docChg chg="custSel modSld">
      <pc:chgData name="Krone, Laura (DualStudy)" userId="1fa1c986-147c-444e-8615-6fcd7304e17d" providerId="ADAL" clId="{AB26FEB0-8FFA-4ADA-8E7D-54723F84F2C6}" dt="2025-03-02T09:42:25.649" v="243" actId="20577"/>
      <pc:docMkLst>
        <pc:docMk/>
      </pc:docMkLst>
      <pc:sldChg chg="addSp delSp modSp mod">
        <pc:chgData name="Krone, Laura (DualStudy)" userId="1fa1c986-147c-444e-8615-6fcd7304e17d" providerId="ADAL" clId="{AB26FEB0-8FFA-4ADA-8E7D-54723F84F2C6}" dt="2025-03-02T09:42:25.649" v="243" actId="20577"/>
        <pc:sldMkLst>
          <pc:docMk/>
          <pc:sldMk cId="3290565958" sldId="363"/>
        </pc:sldMkLst>
      </pc:sldChg>
    </pc:docChg>
  </pc:docChgLst>
  <pc:docChgLst>
    <pc:chgData name="Krone, Laura (DualStudy)" userId="1fa1c986-147c-444e-8615-6fcd7304e17d" providerId="ADAL" clId="{20A7FE54-5904-4FE1-AFA0-9B1C5E36C969}"/>
    <pc:docChg chg="undo custSel addSld delSld modSld sldOrd addSection modSection">
      <pc:chgData name="Krone, Laura (DualStudy)" userId="1fa1c986-147c-444e-8615-6fcd7304e17d" providerId="ADAL" clId="{20A7FE54-5904-4FE1-AFA0-9B1C5E36C969}" dt="2025-01-21T20:34:51.126" v="7626" actId="2711"/>
      <pc:docMkLst>
        <pc:docMk/>
      </pc:docMkLst>
      <pc:sldChg chg="addSp delSp modSp mod modClrScheme modAnim modCm chgLayout modNotesTx">
        <pc:chgData name="Krone, Laura (DualStudy)" userId="1fa1c986-147c-444e-8615-6fcd7304e17d" providerId="ADAL" clId="{20A7FE54-5904-4FE1-AFA0-9B1C5E36C969}" dt="2025-01-21T12:45:47.488" v="7622" actId="478"/>
        <pc:sldMkLst>
          <pc:docMk/>
          <pc:sldMk cId="3954494199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rone, Laura (DualStudy)" userId="1fa1c986-147c-444e-8615-6fcd7304e17d" providerId="ADAL" clId="{20A7FE54-5904-4FE1-AFA0-9B1C5E36C969}" dt="2025-01-19T20:21:37.143" v="6169" actId="20577"/>
              <pc2:cmMkLst xmlns:pc2="http://schemas.microsoft.com/office/powerpoint/2019/9/main/command">
                <pc:docMk/>
                <pc:sldMk cId="3954494199" sldId="256"/>
                <pc2:cmMk id="{0DB44AAD-7020-4A0B-B5EA-D42F1072A8A0}"/>
              </pc2:cmMkLst>
            </pc226:cmChg>
          </p:ext>
        </pc:extLst>
      </pc:sldChg>
      <pc:sldChg chg="modSp add mod ord modNotesTx">
        <pc:chgData name="Krone, Laura (DualStudy)" userId="1fa1c986-147c-444e-8615-6fcd7304e17d" providerId="ADAL" clId="{20A7FE54-5904-4FE1-AFA0-9B1C5E36C969}" dt="2025-01-14T12:34:39.797" v="110" actId="6549"/>
        <pc:sldMkLst>
          <pc:docMk/>
          <pc:sldMk cId="1397536139" sldId="257"/>
        </pc:sldMkLst>
      </pc:sldChg>
      <pc:sldChg chg="modSp add mod">
        <pc:chgData name="Krone, Laura (DualStudy)" userId="1fa1c986-147c-444e-8615-6fcd7304e17d" providerId="ADAL" clId="{20A7FE54-5904-4FE1-AFA0-9B1C5E36C969}" dt="2025-01-14T18:41:41.304" v="398" actId="6549"/>
        <pc:sldMkLst>
          <pc:docMk/>
          <pc:sldMk cId="1000538998" sldId="284"/>
        </pc:sldMkLst>
      </pc:sldChg>
      <pc:sldChg chg="modSp add mod modNotesTx">
        <pc:chgData name="Krone, Laura (DualStudy)" userId="1fa1c986-147c-444e-8615-6fcd7304e17d" providerId="ADAL" clId="{20A7FE54-5904-4FE1-AFA0-9B1C5E36C969}" dt="2025-01-20T08:42:29.518" v="6701" actId="20577"/>
        <pc:sldMkLst>
          <pc:docMk/>
          <pc:sldMk cId="614065440" sldId="322"/>
        </pc:sldMkLst>
      </pc:sldChg>
      <pc:sldChg chg="addSp delSp modSp add mod modNotesTx">
        <pc:chgData name="Krone, Laura (DualStudy)" userId="1fa1c986-147c-444e-8615-6fcd7304e17d" providerId="ADAL" clId="{20A7FE54-5904-4FE1-AFA0-9B1C5E36C969}" dt="2025-01-20T09:41:14.507" v="7306" actId="20577"/>
        <pc:sldMkLst>
          <pc:docMk/>
          <pc:sldMk cId="2060728945" sldId="348"/>
        </pc:sldMkLst>
      </pc:sldChg>
      <pc:sldChg chg="modSp add del mod modNotesTx">
        <pc:chgData name="Krone, Laura (DualStudy)" userId="1fa1c986-147c-444e-8615-6fcd7304e17d" providerId="ADAL" clId="{20A7FE54-5904-4FE1-AFA0-9B1C5E36C969}" dt="2025-01-14T18:45:36.420" v="496" actId="47"/>
        <pc:sldMkLst>
          <pc:docMk/>
          <pc:sldMk cId="765084400" sldId="349"/>
        </pc:sldMkLst>
      </pc:sldChg>
      <pc:sldChg chg="modSp new mod modNotesTx">
        <pc:chgData name="Krone, Laura (DualStudy)" userId="1fa1c986-147c-444e-8615-6fcd7304e17d" providerId="ADAL" clId="{20A7FE54-5904-4FE1-AFA0-9B1C5E36C969}" dt="2025-01-14T18:42:35.328" v="461" actId="20577"/>
        <pc:sldMkLst>
          <pc:docMk/>
          <pc:sldMk cId="2860553631" sldId="350"/>
        </pc:sldMkLst>
      </pc:sldChg>
      <pc:sldChg chg="addSp delSp modSp add mod modAnim modNotesTx">
        <pc:chgData name="Krone, Laura (DualStudy)" userId="1fa1c986-147c-444e-8615-6fcd7304e17d" providerId="ADAL" clId="{20A7FE54-5904-4FE1-AFA0-9B1C5E36C969}" dt="2025-01-21T08:24:37.233" v="7612" actId="478"/>
        <pc:sldMkLst>
          <pc:docMk/>
          <pc:sldMk cId="1661058706" sldId="351"/>
        </pc:sldMkLst>
      </pc:sldChg>
      <pc:sldChg chg="modSp add mod modNotesTx">
        <pc:chgData name="Krone, Laura (DualStudy)" userId="1fa1c986-147c-444e-8615-6fcd7304e17d" providerId="ADAL" clId="{20A7FE54-5904-4FE1-AFA0-9B1C5E36C969}" dt="2025-01-14T18:42:38.472" v="462"/>
        <pc:sldMkLst>
          <pc:docMk/>
          <pc:sldMk cId="2339939496" sldId="352"/>
        </pc:sldMkLst>
      </pc:sldChg>
      <pc:sldChg chg="addSp delSp modSp add mod modNotesTx">
        <pc:chgData name="Krone, Laura (DualStudy)" userId="1fa1c986-147c-444e-8615-6fcd7304e17d" providerId="ADAL" clId="{20A7FE54-5904-4FE1-AFA0-9B1C5E36C969}" dt="2025-01-14T18:42:42.167" v="465"/>
        <pc:sldMkLst>
          <pc:docMk/>
          <pc:sldMk cId="3490135758" sldId="353"/>
        </pc:sldMkLst>
      </pc:sldChg>
      <pc:sldChg chg="modSp add mod modCm modNotesTx">
        <pc:chgData name="Krone, Laura (DualStudy)" userId="1fa1c986-147c-444e-8615-6fcd7304e17d" providerId="ADAL" clId="{20A7FE54-5904-4FE1-AFA0-9B1C5E36C969}" dt="2025-01-21T08:19:05.484" v="7601" actId="20577"/>
        <pc:sldMkLst>
          <pc:docMk/>
          <pc:sldMk cId="2094490518" sldId="35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rone, Laura (DualStudy)" userId="1fa1c986-147c-444e-8615-6fcd7304e17d" providerId="ADAL" clId="{20A7FE54-5904-4FE1-AFA0-9B1C5E36C969}" dt="2025-01-19T20:12:34.067" v="6168" actId="20577"/>
              <pc2:cmMkLst xmlns:pc2="http://schemas.microsoft.com/office/powerpoint/2019/9/main/command">
                <pc:docMk/>
                <pc:sldMk cId="2094490518" sldId="354"/>
                <pc2:cmMk id="{8D7CFD24-675F-4442-AB70-903CB15DCA59}"/>
              </pc2:cmMkLst>
            </pc226:cmChg>
            <pc226:cmChg xmlns:pc226="http://schemas.microsoft.com/office/powerpoint/2022/06/main/command" chg="mod">
              <pc226:chgData name="Krone, Laura (DualStudy)" userId="1fa1c986-147c-444e-8615-6fcd7304e17d" providerId="ADAL" clId="{20A7FE54-5904-4FE1-AFA0-9B1C5E36C969}" dt="2025-01-19T20:12:34.067" v="6168" actId="20577"/>
              <pc2:cmMkLst xmlns:pc2="http://schemas.microsoft.com/office/powerpoint/2019/9/main/command">
                <pc:docMk/>
                <pc:sldMk cId="2094490518" sldId="354"/>
                <pc2:cmMk id="{75CDEC30-857E-4802-B1C5-CD5535E7F095}"/>
              </pc2:cmMkLst>
            </pc226:cmChg>
            <pc226:cmChg xmlns:pc226="http://schemas.microsoft.com/office/powerpoint/2022/06/main/command" chg="mod">
              <pc226:chgData name="Krone, Laura (DualStudy)" userId="1fa1c986-147c-444e-8615-6fcd7304e17d" providerId="ADAL" clId="{20A7FE54-5904-4FE1-AFA0-9B1C5E36C969}" dt="2025-01-19T20:12:34.067" v="6168" actId="20577"/>
              <pc2:cmMkLst xmlns:pc2="http://schemas.microsoft.com/office/powerpoint/2019/9/main/command">
                <pc:docMk/>
                <pc:sldMk cId="2094490518" sldId="354"/>
                <pc2:cmMk id="{AB1EF83B-DB13-4A6A-9F0F-288C2474E65B}"/>
              </pc2:cmMkLst>
            </pc226:cmChg>
            <pc226:cmChg xmlns:pc226="http://schemas.microsoft.com/office/powerpoint/2022/06/main/command" chg="mod">
              <pc226:chgData name="Krone, Laura (DualStudy)" userId="1fa1c986-147c-444e-8615-6fcd7304e17d" providerId="ADAL" clId="{20A7FE54-5904-4FE1-AFA0-9B1C5E36C969}" dt="2025-01-19T20:12:34.067" v="6168" actId="20577"/>
              <pc2:cmMkLst xmlns:pc2="http://schemas.microsoft.com/office/powerpoint/2019/9/main/command">
                <pc:docMk/>
                <pc:sldMk cId="2094490518" sldId="354"/>
                <pc2:cmMk id="{FA426BC2-69B7-4476-A77D-FBDE27C51ED0}"/>
              </pc2:cmMkLst>
            </pc226:cmChg>
            <pc226:cmChg xmlns:pc226="http://schemas.microsoft.com/office/powerpoint/2022/06/main/command" chg="mod">
              <pc226:chgData name="Krone, Laura (DualStudy)" userId="1fa1c986-147c-444e-8615-6fcd7304e17d" providerId="ADAL" clId="{20A7FE54-5904-4FE1-AFA0-9B1C5E36C969}" dt="2025-01-20T09:18:10.780" v="6708" actId="20577"/>
              <pc2:cmMkLst xmlns:pc2="http://schemas.microsoft.com/office/powerpoint/2019/9/main/command">
                <pc:docMk/>
                <pc:sldMk cId="2094490518" sldId="354"/>
                <pc2:cmMk id="{7FA4FBEB-AAFA-4BF5-A95A-B1CDE4FF23E5}"/>
              </pc2:cmMkLst>
            </pc226:cmChg>
          </p:ext>
        </pc:extLst>
      </pc:sldChg>
      <pc:sldChg chg="modSp new mod modNotesTx">
        <pc:chgData name="Krone, Laura (DualStudy)" userId="1fa1c986-147c-444e-8615-6fcd7304e17d" providerId="ADAL" clId="{20A7FE54-5904-4FE1-AFA0-9B1C5E36C969}" dt="2025-01-14T18:42:48.844" v="470" actId="20577"/>
        <pc:sldMkLst>
          <pc:docMk/>
          <pc:sldMk cId="4229685614" sldId="355"/>
        </pc:sldMkLst>
      </pc:sldChg>
      <pc:sldChg chg="addSp delSp modSp add mod modNotesTx">
        <pc:chgData name="Krone, Laura (DualStudy)" userId="1fa1c986-147c-444e-8615-6fcd7304e17d" providerId="ADAL" clId="{20A7FE54-5904-4FE1-AFA0-9B1C5E36C969}" dt="2025-01-18T17:18:40.383" v="4770" actId="20577"/>
        <pc:sldMkLst>
          <pc:docMk/>
          <pc:sldMk cId="3953234996" sldId="356"/>
        </pc:sldMkLst>
      </pc:sldChg>
      <pc:sldChg chg="modSp add del mod modNotesTx">
        <pc:chgData name="Krone, Laura (DualStudy)" userId="1fa1c986-147c-444e-8615-6fcd7304e17d" providerId="ADAL" clId="{20A7FE54-5904-4FE1-AFA0-9B1C5E36C969}" dt="2025-01-20T09:20:39.168" v="6712" actId="2696"/>
        <pc:sldMkLst>
          <pc:docMk/>
          <pc:sldMk cId="61772602" sldId="357"/>
        </pc:sldMkLst>
      </pc:sldChg>
      <pc:sldChg chg="modSp add mod modNotesTx">
        <pc:chgData name="Krone, Laura (DualStudy)" userId="1fa1c986-147c-444e-8615-6fcd7304e17d" providerId="ADAL" clId="{20A7FE54-5904-4FE1-AFA0-9B1C5E36C969}" dt="2025-01-14T18:43:10.590" v="493" actId="20577"/>
        <pc:sldMkLst>
          <pc:docMk/>
          <pc:sldMk cId="1568353674" sldId="358"/>
        </pc:sldMkLst>
      </pc:sldChg>
      <pc:sldChg chg="add del modNotesTx">
        <pc:chgData name="Krone, Laura (DualStudy)" userId="1fa1c986-147c-444e-8615-6fcd7304e17d" providerId="ADAL" clId="{20A7FE54-5904-4FE1-AFA0-9B1C5E36C969}" dt="2025-01-20T08:56:59.983" v="6702" actId="2696"/>
        <pc:sldMkLst>
          <pc:docMk/>
          <pc:sldMk cId="1356531701" sldId="359"/>
        </pc:sldMkLst>
      </pc:sldChg>
      <pc:sldChg chg="addSp delSp modSp new mod chgLayout">
        <pc:chgData name="Krone, Laura (DualStudy)" userId="1fa1c986-147c-444e-8615-6fcd7304e17d" providerId="ADAL" clId="{20A7FE54-5904-4FE1-AFA0-9B1C5E36C969}" dt="2025-01-20T08:04:45.001" v="6395" actId="21"/>
        <pc:sldMkLst>
          <pc:docMk/>
          <pc:sldMk cId="2269796964" sldId="360"/>
        </pc:sldMkLst>
      </pc:sldChg>
      <pc:sldChg chg="addSp delSp modSp add del mod modShow modNotesTx">
        <pc:chgData name="Krone, Laura (DualStudy)" userId="1fa1c986-147c-444e-8615-6fcd7304e17d" providerId="ADAL" clId="{20A7FE54-5904-4FE1-AFA0-9B1C5E36C969}" dt="2025-01-21T08:36:43.895" v="7621" actId="47"/>
        <pc:sldMkLst>
          <pc:docMk/>
          <pc:sldMk cId="2588735757" sldId="361"/>
        </pc:sldMkLst>
      </pc:sldChg>
      <pc:sldChg chg="modSp mod modCm">
        <pc:chgData name="Krone, Laura (DualStudy)" userId="1fa1c986-147c-444e-8615-6fcd7304e17d" providerId="ADAL" clId="{20A7FE54-5904-4FE1-AFA0-9B1C5E36C969}" dt="2025-01-18T16:38:28.044" v="4322" actId="20577"/>
        <pc:sldMkLst>
          <pc:docMk/>
          <pc:sldMk cId="1832408758" sldId="3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rone, Laura (DualStudy)" userId="1fa1c986-147c-444e-8615-6fcd7304e17d" providerId="ADAL" clId="{20A7FE54-5904-4FE1-AFA0-9B1C5E36C969}" dt="2025-01-18T16:38:28.044" v="4322" actId="20577"/>
              <pc2:cmMkLst xmlns:pc2="http://schemas.microsoft.com/office/powerpoint/2019/9/main/command">
                <pc:docMk/>
                <pc:sldMk cId="1832408758" sldId="362"/>
                <pc2:cmMk id="{1A5AA5B9-AAAE-48DF-9BAE-3320990C92EB}"/>
              </pc2:cmMkLst>
            </pc226:cmChg>
          </p:ext>
        </pc:extLst>
      </pc:sldChg>
      <pc:sldChg chg="addSp delSp modSp add mod modShow modNotesTx">
        <pc:chgData name="Krone, Laura (DualStudy)" userId="1fa1c986-147c-444e-8615-6fcd7304e17d" providerId="ADAL" clId="{20A7FE54-5904-4FE1-AFA0-9B1C5E36C969}" dt="2025-01-21T08:13:11.016" v="7523" actId="20577"/>
        <pc:sldMkLst>
          <pc:docMk/>
          <pc:sldMk cId="3290565958" sldId="363"/>
        </pc:sldMkLst>
      </pc:sldChg>
      <pc:sldChg chg="modSp mod modCm">
        <pc:chgData name="Krone, Laura (DualStudy)" userId="1fa1c986-147c-444e-8615-6fcd7304e17d" providerId="ADAL" clId="{20A7FE54-5904-4FE1-AFA0-9B1C5E36C969}" dt="2025-01-21T08:16:17.014" v="7561" actId="20577"/>
        <pc:sldMkLst>
          <pc:docMk/>
          <pc:sldMk cId="1803493534" sldId="3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rone, Laura (DualStudy)" userId="1fa1c986-147c-444e-8615-6fcd7304e17d" providerId="ADAL" clId="{20A7FE54-5904-4FE1-AFA0-9B1C5E36C969}" dt="2025-01-20T09:45:14.101" v="7452" actId="20577"/>
              <pc2:cmMkLst xmlns:pc2="http://schemas.microsoft.com/office/powerpoint/2019/9/main/command">
                <pc:docMk/>
                <pc:sldMk cId="1803493534" sldId="365"/>
                <pc2:cmMk id="{3FC9A613-05DB-406B-B2D4-5CDDCAA0BB2A}"/>
              </pc2:cmMkLst>
            </pc226:cmChg>
            <pc226:cmChg xmlns:pc226="http://schemas.microsoft.com/office/powerpoint/2022/06/main/command" chg="mod">
              <pc226:chgData name="Krone, Laura (DualStudy)" userId="1fa1c986-147c-444e-8615-6fcd7304e17d" providerId="ADAL" clId="{20A7FE54-5904-4FE1-AFA0-9B1C5E36C969}" dt="2025-01-20T09:45:14.101" v="7452" actId="20577"/>
              <pc2:cmMkLst xmlns:pc2="http://schemas.microsoft.com/office/powerpoint/2019/9/main/command">
                <pc:docMk/>
                <pc:sldMk cId="1803493534" sldId="365"/>
                <pc2:cmMk id="{50A7F23F-A941-4175-AC0B-AF933ECE3459}"/>
              </pc2:cmMkLst>
            </pc226:cmChg>
          </p:ext>
        </pc:extLst>
      </pc:sldChg>
      <pc:sldChg chg="new del">
        <pc:chgData name="Krone, Laura (DualStudy)" userId="1fa1c986-147c-444e-8615-6fcd7304e17d" providerId="ADAL" clId="{20A7FE54-5904-4FE1-AFA0-9B1C5E36C969}" dt="2025-01-18T17:07:07.214" v="4575" actId="680"/>
        <pc:sldMkLst>
          <pc:docMk/>
          <pc:sldMk cId="2177215598" sldId="365"/>
        </pc:sldMkLst>
      </pc:sldChg>
      <pc:sldChg chg="modSp mod modCm">
        <pc:chgData name="Krone, Laura (DualStudy)" userId="1fa1c986-147c-444e-8615-6fcd7304e17d" providerId="ADAL" clId="{20A7FE54-5904-4FE1-AFA0-9B1C5E36C969}" dt="2025-01-21T08:16:57.531" v="7587" actId="20577"/>
        <pc:sldMkLst>
          <pc:docMk/>
          <pc:sldMk cId="968095738" sldId="3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rone, Laura (DualStudy)" userId="1fa1c986-147c-444e-8615-6fcd7304e17d" providerId="ADAL" clId="{20A7FE54-5904-4FE1-AFA0-9B1C5E36C969}" dt="2025-01-20T09:45:55.220" v="7460" actId="20577"/>
              <pc2:cmMkLst xmlns:pc2="http://schemas.microsoft.com/office/powerpoint/2019/9/main/command">
                <pc:docMk/>
                <pc:sldMk cId="968095738" sldId="366"/>
                <pc2:cmMk id="{B7AA294F-DB3E-4A62-B065-E50B58933A4B}"/>
              </pc2:cmMkLst>
            </pc226:cmChg>
            <pc226:cmChg xmlns:pc226="http://schemas.microsoft.com/office/powerpoint/2022/06/main/command" chg="mod">
              <pc226:chgData name="Krone, Laura (DualStudy)" userId="1fa1c986-147c-444e-8615-6fcd7304e17d" providerId="ADAL" clId="{20A7FE54-5904-4FE1-AFA0-9B1C5E36C969}" dt="2025-01-20T09:46:03.422" v="7462" actId="20577"/>
              <pc2:cmMkLst xmlns:pc2="http://schemas.microsoft.com/office/powerpoint/2019/9/main/command">
                <pc:docMk/>
                <pc:sldMk cId="968095738" sldId="366"/>
                <pc2:cmMk id="{3D2A03D9-A6DB-42D7-AD2C-F6E6BF115F4E}"/>
              </pc2:cmMkLst>
            </pc226:cmChg>
          </p:ext>
        </pc:extLst>
      </pc:sldChg>
      <pc:sldChg chg="modSp mod">
        <pc:chgData name="Krone, Laura (DualStudy)" userId="1fa1c986-147c-444e-8615-6fcd7304e17d" providerId="ADAL" clId="{20A7FE54-5904-4FE1-AFA0-9B1C5E36C969}" dt="2025-01-21T08:18:16.899" v="7599" actId="20577"/>
        <pc:sldMkLst>
          <pc:docMk/>
          <pc:sldMk cId="83622301" sldId="367"/>
        </pc:sldMkLst>
      </pc:sldChg>
      <pc:sldChg chg="modSp add mod">
        <pc:chgData name="Krone, Laura (DualStudy)" userId="1fa1c986-147c-444e-8615-6fcd7304e17d" providerId="ADAL" clId="{20A7FE54-5904-4FE1-AFA0-9B1C5E36C969}" dt="2025-01-20T08:05:35.683" v="6399" actId="255"/>
        <pc:sldMkLst>
          <pc:docMk/>
          <pc:sldMk cId="2512181966" sldId="368"/>
        </pc:sldMkLst>
      </pc:sldChg>
      <pc:sldChg chg="modSp mod">
        <pc:chgData name="Krone, Laura (DualStudy)" userId="1fa1c986-147c-444e-8615-6fcd7304e17d" providerId="ADAL" clId="{20A7FE54-5904-4FE1-AFA0-9B1C5E36C969}" dt="2025-01-21T20:34:51.126" v="7626" actId="2711"/>
        <pc:sldMkLst>
          <pc:docMk/>
          <pc:sldMk cId="3191648084" sldId="369"/>
        </pc:sldMkLst>
      </pc:sldChg>
      <pc:sldChg chg="modSp mod">
        <pc:chgData name="Krone, Laura (DualStudy)" userId="1fa1c986-147c-444e-8615-6fcd7304e17d" providerId="ADAL" clId="{20A7FE54-5904-4FE1-AFA0-9B1C5E36C969}" dt="2025-01-21T08:34:55.551" v="7620" actId="20577"/>
        <pc:sldMkLst>
          <pc:docMk/>
          <pc:sldMk cId="3180236174" sldId="372"/>
        </pc:sldMkLst>
      </pc:sldChg>
      <pc:sldChg chg="del">
        <pc:chgData name="Krone, Laura (DualStudy)" userId="1fa1c986-147c-444e-8615-6fcd7304e17d" providerId="ADAL" clId="{20A7FE54-5904-4FE1-AFA0-9B1C5E36C969}" dt="2025-01-21T08:19:30.557" v="7602" actId="47"/>
        <pc:sldMkLst>
          <pc:docMk/>
          <pc:sldMk cId="1778097404" sldId="373"/>
        </pc:sldMkLst>
      </pc:sldChg>
      <pc:sldChg chg="del">
        <pc:chgData name="Krone, Laura (DualStudy)" userId="1fa1c986-147c-444e-8615-6fcd7304e17d" providerId="ADAL" clId="{20A7FE54-5904-4FE1-AFA0-9B1C5E36C969}" dt="2025-01-21T08:19:33.850" v="7603" actId="47"/>
        <pc:sldMkLst>
          <pc:docMk/>
          <pc:sldMk cId="2373632587" sldId="374"/>
        </pc:sldMkLst>
      </pc:sldChg>
      <pc:sldChg chg="del">
        <pc:chgData name="Krone, Laura (DualStudy)" userId="1fa1c986-147c-444e-8615-6fcd7304e17d" providerId="ADAL" clId="{20A7FE54-5904-4FE1-AFA0-9B1C5E36C969}" dt="2025-01-21T08:19:34.605" v="7604" actId="47"/>
        <pc:sldMkLst>
          <pc:docMk/>
          <pc:sldMk cId="2663554126" sldId="375"/>
        </pc:sldMkLst>
      </pc:sldChg>
      <pc:sldChg chg="del">
        <pc:chgData name="Krone, Laura (DualStudy)" userId="1fa1c986-147c-444e-8615-6fcd7304e17d" providerId="ADAL" clId="{20A7FE54-5904-4FE1-AFA0-9B1C5E36C969}" dt="2025-01-21T08:19:35.431" v="7605" actId="47"/>
        <pc:sldMkLst>
          <pc:docMk/>
          <pc:sldMk cId="2031152757" sldId="376"/>
        </pc:sldMkLst>
      </pc:sldChg>
      <pc:sldChg chg="del">
        <pc:chgData name="Krone, Laura (DualStudy)" userId="1fa1c986-147c-444e-8615-6fcd7304e17d" providerId="ADAL" clId="{20A7FE54-5904-4FE1-AFA0-9B1C5E36C969}" dt="2025-01-21T08:19:49.940" v="7606" actId="47"/>
        <pc:sldMkLst>
          <pc:docMk/>
          <pc:sldMk cId="4158104948" sldId="377"/>
        </pc:sldMkLst>
      </pc:sldChg>
      <pc:sldChg chg="del">
        <pc:chgData name="Krone, Laura (DualStudy)" userId="1fa1c986-147c-444e-8615-6fcd7304e17d" providerId="ADAL" clId="{20A7FE54-5904-4FE1-AFA0-9B1C5E36C969}" dt="2025-01-21T08:19:50.569" v="7607" actId="47"/>
        <pc:sldMkLst>
          <pc:docMk/>
          <pc:sldMk cId="2481994657" sldId="378"/>
        </pc:sldMkLst>
      </pc:sldChg>
      <pc:sldChg chg="del">
        <pc:chgData name="Krone, Laura (DualStudy)" userId="1fa1c986-147c-444e-8615-6fcd7304e17d" providerId="ADAL" clId="{20A7FE54-5904-4FE1-AFA0-9B1C5E36C969}" dt="2025-01-21T08:19:51.232" v="7608" actId="47"/>
        <pc:sldMkLst>
          <pc:docMk/>
          <pc:sldMk cId="2662333726" sldId="379"/>
        </pc:sldMkLst>
      </pc:sldChg>
    </pc:docChg>
  </pc:docChgLst>
  <pc:docChgLst>
    <pc:chgData name="Krone, Laura (DualStudy)" userId="1fa1c986-147c-444e-8615-6fcd7304e17d" providerId="ADAL" clId="{229917E0-343D-4B65-8443-F5066B7A76F3}"/>
    <pc:docChg chg="undo custSel addSld delSld modSld sldOrd delSection modSection">
      <pc:chgData name="Krone, Laura (DualStudy)" userId="1fa1c986-147c-444e-8615-6fcd7304e17d" providerId="ADAL" clId="{229917E0-343D-4B65-8443-F5066B7A76F3}" dt="2025-06-16T13:41:34.703" v="2974" actId="20577"/>
      <pc:docMkLst>
        <pc:docMk/>
      </pc:docMkLst>
      <pc:sldChg chg="del">
        <pc:chgData name="Krone, Laura (DualStudy)" userId="1fa1c986-147c-444e-8615-6fcd7304e17d" providerId="ADAL" clId="{229917E0-343D-4B65-8443-F5066B7A76F3}" dt="2025-06-16T12:54:25.128" v="2008" actId="47"/>
        <pc:sldMkLst>
          <pc:docMk/>
          <pc:sldMk cId="3954494199" sldId="256"/>
        </pc:sldMkLst>
      </pc:sldChg>
      <pc:sldChg chg="modSp mod">
        <pc:chgData name="Krone, Laura (DualStudy)" userId="1fa1c986-147c-444e-8615-6fcd7304e17d" providerId="ADAL" clId="{229917E0-343D-4B65-8443-F5066B7A76F3}" dt="2025-06-16T11:53:32.778" v="55" actId="20577"/>
        <pc:sldMkLst>
          <pc:docMk/>
          <pc:sldMk cId="1397536139" sldId="257"/>
        </pc:sldMkLst>
        <pc:spChg chg="mod">
          <ac:chgData name="Krone, Laura (DualStudy)" userId="1fa1c986-147c-444e-8615-6fcd7304e17d" providerId="ADAL" clId="{229917E0-343D-4B65-8443-F5066B7A76F3}" dt="2025-06-16T11:53:24.646" v="34" actId="20577"/>
          <ac:spMkLst>
            <pc:docMk/>
            <pc:sldMk cId="1397536139" sldId="257"/>
            <ac:spMk id="3" creationId="{B4F778BD-A893-A464-0D95-8860BB80458A}"/>
          </ac:spMkLst>
        </pc:spChg>
        <pc:spChg chg="mod">
          <ac:chgData name="Krone, Laura (DualStudy)" userId="1fa1c986-147c-444e-8615-6fcd7304e17d" providerId="ADAL" clId="{229917E0-343D-4B65-8443-F5066B7A76F3}" dt="2025-06-16T11:53:32.778" v="55" actId="20577"/>
          <ac:spMkLst>
            <pc:docMk/>
            <pc:sldMk cId="1397536139" sldId="257"/>
            <ac:spMk id="4" creationId="{CA84FCA9-608A-EC8B-AB42-E8F5B4A7A192}"/>
          </ac:spMkLst>
        </pc:spChg>
      </pc:sldChg>
      <pc:sldChg chg="modSp mod">
        <pc:chgData name="Krone, Laura (DualStudy)" userId="1fa1c986-147c-444e-8615-6fcd7304e17d" providerId="ADAL" clId="{229917E0-343D-4B65-8443-F5066B7A76F3}" dt="2025-06-16T12:55:35.344" v="2231" actId="1036"/>
        <pc:sldMkLst>
          <pc:docMk/>
          <pc:sldMk cId="1000538998" sldId="284"/>
        </pc:sldMkLst>
        <pc:spChg chg="mod">
          <ac:chgData name="Krone, Laura (DualStudy)" userId="1fa1c986-147c-444e-8615-6fcd7304e17d" providerId="ADAL" clId="{229917E0-343D-4B65-8443-F5066B7A76F3}" dt="2025-06-16T12:54:43.225" v="2035" actId="20577"/>
          <ac:spMkLst>
            <pc:docMk/>
            <pc:sldMk cId="1000538998" sldId="284"/>
            <ac:spMk id="2" creationId="{970F61D0-BF1C-CE37-F71D-185CDB6D886F}"/>
          </ac:spMkLst>
        </pc:spChg>
        <pc:spChg chg="mod">
          <ac:chgData name="Krone, Laura (DualStudy)" userId="1fa1c986-147c-444e-8615-6fcd7304e17d" providerId="ADAL" clId="{229917E0-343D-4B65-8443-F5066B7A76F3}" dt="2025-06-16T12:55:28.294" v="2218" actId="20577"/>
          <ac:spMkLst>
            <pc:docMk/>
            <pc:sldMk cId="1000538998" sldId="284"/>
            <ac:spMk id="3" creationId="{62A14B99-D470-4BB3-B88F-B90B5167199C}"/>
          </ac:spMkLst>
        </pc:spChg>
        <pc:spChg chg="mod">
          <ac:chgData name="Krone, Laura (DualStudy)" userId="1fa1c986-147c-444e-8615-6fcd7304e17d" providerId="ADAL" clId="{229917E0-343D-4B65-8443-F5066B7A76F3}" dt="2025-06-16T12:55:35.344" v="2231" actId="1036"/>
          <ac:spMkLst>
            <pc:docMk/>
            <pc:sldMk cId="1000538998" sldId="284"/>
            <ac:spMk id="4" creationId="{23024DCE-122D-D02C-291B-5C5D9733540B}"/>
          </ac:spMkLst>
        </pc:spChg>
      </pc:sldChg>
      <pc:sldChg chg="del">
        <pc:chgData name="Krone, Laura (DualStudy)" userId="1fa1c986-147c-444e-8615-6fcd7304e17d" providerId="ADAL" clId="{229917E0-343D-4B65-8443-F5066B7A76F3}" dt="2025-06-16T12:54:26.679" v="2010" actId="47"/>
        <pc:sldMkLst>
          <pc:docMk/>
          <pc:sldMk cId="614065440" sldId="322"/>
        </pc:sldMkLst>
      </pc:sldChg>
      <pc:sldChg chg="delSp modSp mod ord">
        <pc:chgData name="Krone, Laura (DualStudy)" userId="1fa1c986-147c-444e-8615-6fcd7304e17d" providerId="ADAL" clId="{229917E0-343D-4B65-8443-F5066B7A76F3}" dt="2025-06-16T11:57:32.459" v="294" actId="20577"/>
        <pc:sldMkLst>
          <pc:docMk/>
          <pc:sldMk cId="2060728945" sldId="348"/>
        </pc:sldMkLst>
        <pc:spChg chg="mod">
          <ac:chgData name="Krone, Laura (DualStudy)" userId="1fa1c986-147c-444e-8615-6fcd7304e17d" providerId="ADAL" clId="{229917E0-343D-4B65-8443-F5066B7A76F3}" dt="2025-06-16T11:57:32.459" v="294" actId="20577"/>
          <ac:spMkLst>
            <pc:docMk/>
            <pc:sldMk cId="2060728945" sldId="348"/>
            <ac:spMk id="35" creationId="{E497E567-FA86-10EE-E17E-5BE6BBCAC197}"/>
          </ac:spMkLst>
        </pc:spChg>
        <pc:spChg chg="mod">
          <ac:chgData name="Krone, Laura (DualStudy)" userId="1fa1c986-147c-444e-8615-6fcd7304e17d" providerId="ADAL" clId="{229917E0-343D-4B65-8443-F5066B7A76F3}" dt="2025-06-16T11:56:54.519" v="274" actId="313"/>
          <ac:spMkLst>
            <pc:docMk/>
            <pc:sldMk cId="2060728945" sldId="348"/>
            <ac:spMk id="36" creationId="{DF4D5903-DBB4-2150-5FC0-D6177627A3FC}"/>
          </ac:spMkLst>
        </pc:spChg>
        <pc:spChg chg="mod">
          <ac:chgData name="Krone, Laura (DualStudy)" userId="1fa1c986-147c-444e-8615-6fcd7304e17d" providerId="ADAL" clId="{229917E0-343D-4B65-8443-F5066B7A76F3}" dt="2025-06-16T11:55:01.520" v="93" actId="20577"/>
          <ac:spMkLst>
            <pc:docMk/>
            <pc:sldMk cId="2060728945" sldId="348"/>
            <ac:spMk id="37" creationId="{C13AB93B-39B6-BA11-25C6-5E0B57B3AFC4}"/>
          </ac:spMkLst>
        </pc:spChg>
        <pc:grpChg chg="mod">
          <ac:chgData name="Krone, Laura (DualStudy)" userId="1fa1c986-147c-444e-8615-6fcd7304e17d" providerId="ADAL" clId="{229917E0-343D-4B65-8443-F5066B7A76F3}" dt="2025-06-16T11:55:50.251" v="239" actId="12789"/>
          <ac:grpSpMkLst>
            <pc:docMk/>
            <pc:sldMk cId="2060728945" sldId="348"/>
            <ac:grpSpMk id="3" creationId="{7544114D-3673-619F-E750-5CDAC82DA513}"/>
          </ac:grpSpMkLst>
        </pc:grpChg>
        <pc:grpChg chg="del">
          <ac:chgData name="Krone, Laura (DualStudy)" userId="1fa1c986-147c-444e-8615-6fcd7304e17d" providerId="ADAL" clId="{229917E0-343D-4B65-8443-F5066B7A76F3}" dt="2025-06-16T11:55:05.340" v="94" actId="478"/>
          <ac:grpSpMkLst>
            <pc:docMk/>
            <pc:sldMk cId="2060728945" sldId="348"/>
            <ac:grpSpMk id="8" creationId="{7EC076FB-A3F6-F75B-2C76-FA9DDFFA8E51}"/>
          </ac:grpSpMkLst>
        </pc:grpChg>
        <pc:grpChg chg="del">
          <ac:chgData name="Krone, Laura (DualStudy)" userId="1fa1c986-147c-444e-8615-6fcd7304e17d" providerId="ADAL" clId="{229917E0-343D-4B65-8443-F5066B7A76F3}" dt="2025-06-16T11:55:05.340" v="94" actId="478"/>
          <ac:grpSpMkLst>
            <pc:docMk/>
            <pc:sldMk cId="2060728945" sldId="348"/>
            <ac:grpSpMk id="9" creationId="{9BC1992B-C6CD-A893-C8DE-DB56F0BAE674}"/>
          </ac:grpSpMkLst>
        </pc:grpChg>
        <pc:grpChg chg="mod">
          <ac:chgData name="Krone, Laura (DualStudy)" userId="1fa1c986-147c-444e-8615-6fcd7304e17d" providerId="ADAL" clId="{229917E0-343D-4B65-8443-F5066B7A76F3}" dt="2025-06-16T11:55:50.251" v="239" actId="12789"/>
          <ac:grpSpMkLst>
            <pc:docMk/>
            <pc:sldMk cId="2060728945" sldId="348"/>
            <ac:grpSpMk id="10" creationId="{823E8373-DEA4-7E4E-EA4C-3D545A0823BD}"/>
          </ac:grpSpMkLst>
        </pc:grpChg>
        <pc:grpChg chg="mod">
          <ac:chgData name="Krone, Laura (DualStudy)" userId="1fa1c986-147c-444e-8615-6fcd7304e17d" providerId="ADAL" clId="{229917E0-343D-4B65-8443-F5066B7A76F3}" dt="2025-06-16T11:55:58.517" v="240" actId="408"/>
          <ac:grpSpMkLst>
            <pc:docMk/>
            <pc:sldMk cId="2060728945" sldId="348"/>
            <ac:grpSpMk id="11" creationId="{C21F09F8-51E2-BA3D-1DCB-25B87214BA20}"/>
          </ac:grpSpMkLst>
        </pc:grpChg>
        <pc:cxnChg chg="mod">
          <ac:chgData name="Krone, Laura (DualStudy)" userId="1fa1c986-147c-444e-8615-6fcd7304e17d" providerId="ADAL" clId="{229917E0-343D-4B65-8443-F5066B7A76F3}" dt="2025-06-16T11:55:42.163" v="237" actId="408"/>
          <ac:cxnSpMkLst>
            <pc:docMk/>
            <pc:sldMk cId="2060728945" sldId="348"/>
            <ac:cxnSpMk id="33" creationId="{7CB15140-CC75-B0B2-F6FA-07697B6A6211}"/>
          </ac:cxnSpMkLst>
        </pc:cxnChg>
      </pc:sldChg>
      <pc:sldChg chg="del">
        <pc:chgData name="Krone, Laura (DualStudy)" userId="1fa1c986-147c-444e-8615-6fcd7304e17d" providerId="ADAL" clId="{229917E0-343D-4B65-8443-F5066B7A76F3}" dt="2025-06-16T12:54:27.971" v="2011" actId="47"/>
        <pc:sldMkLst>
          <pc:docMk/>
          <pc:sldMk cId="2860553631" sldId="350"/>
        </pc:sldMkLst>
      </pc:sldChg>
      <pc:sldChg chg="del">
        <pc:chgData name="Krone, Laura (DualStudy)" userId="1fa1c986-147c-444e-8615-6fcd7304e17d" providerId="ADAL" clId="{229917E0-343D-4B65-8443-F5066B7A76F3}" dt="2025-06-16T12:54:25.877" v="2009" actId="47"/>
        <pc:sldMkLst>
          <pc:docMk/>
          <pc:sldMk cId="1661058706" sldId="351"/>
        </pc:sldMkLst>
      </pc:sldChg>
      <pc:sldChg chg="del">
        <pc:chgData name="Krone, Laura (DualStudy)" userId="1fa1c986-147c-444e-8615-6fcd7304e17d" providerId="ADAL" clId="{229917E0-343D-4B65-8443-F5066B7A76F3}" dt="2025-06-16T12:54:29.443" v="2014" actId="47"/>
        <pc:sldMkLst>
          <pc:docMk/>
          <pc:sldMk cId="2339939496" sldId="352"/>
        </pc:sldMkLst>
      </pc:sldChg>
      <pc:sldChg chg="del">
        <pc:chgData name="Krone, Laura (DualStudy)" userId="1fa1c986-147c-444e-8615-6fcd7304e17d" providerId="ADAL" clId="{229917E0-343D-4B65-8443-F5066B7A76F3}" dt="2025-06-16T12:54:32.269" v="2016" actId="47"/>
        <pc:sldMkLst>
          <pc:docMk/>
          <pc:sldMk cId="2094490518" sldId="354"/>
        </pc:sldMkLst>
      </pc:sldChg>
      <pc:sldChg chg="del">
        <pc:chgData name="Krone, Laura (DualStudy)" userId="1fa1c986-147c-444e-8615-6fcd7304e17d" providerId="ADAL" clId="{229917E0-343D-4B65-8443-F5066B7A76F3}" dt="2025-06-16T12:54:34.424" v="2020" actId="47"/>
        <pc:sldMkLst>
          <pc:docMk/>
          <pc:sldMk cId="4229685614" sldId="355"/>
        </pc:sldMkLst>
      </pc:sldChg>
      <pc:sldChg chg="del">
        <pc:chgData name="Krone, Laura (DualStudy)" userId="1fa1c986-147c-444e-8615-6fcd7304e17d" providerId="ADAL" clId="{229917E0-343D-4B65-8443-F5066B7A76F3}" dt="2025-06-16T12:54:35.074" v="2021" actId="47"/>
        <pc:sldMkLst>
          <pc:docMk/>
          <pc:sldMk cId="3953234996" sldId="356"/>
        </pc:sldMkLst>
      </pc:sldChg>
      <pc:sldChg chg="del">
        <pc:chgData name="Krone, Laura (DualStudy)" userId="1fa1c986-147c-444e-8615-6fcd7304e17d" providerId="ADAL" clId="{229917E0-343D-4B65-8443-F5066B7A76F3}" dt="2025-06-16T12:55:51.613" v="2236" actId="47"/>
        <pc:sldMkLst>
          <pc:docMk/>
          <pc:sldMk cId="2269796964" sldId="360"/>
        </pc:sldMkLst>
      </pc:sldChg>
      <pc:sldChg chg="del">
        <pc:chgData name="Krone, Laura (DualStudy)" userId="1fa1c986-147c-444e-8615-6fcd7304e17d" providerId="ADAL" clId="{229917E0-343D-4B65-8443-F5066B7A76F3}" dt="2025-06-16T12:54:28.958" v="2013" actId="47"/>
        <pc:sldMkLst>
          <pc:docMk/>
          <pc:sldMk cId="1832408758" sldId="362"/>
        </pc:sldMkLst>
      </pc:sldChg>
      <pc:sldChg chg="del">
        <pc:chgData name="Krone, Laura (DualStudy)" userId="1fa1c986-147c-444e-8615-6fcd7304e17d" providerId="ADAL" clId="{229917E0-343D-4B65-8443-F5066B7A76F3}" dt="2025-06-16T12:54:35.703" v="2022" actId="47"/>
        <pc:sldMkLst>
          <pc:docMk/>
          <pc:sldMk cId="3290565958" sldId="363"/>
        </pc:sldMkLst>
      </pc:sldChg>
      <pc:sldChg chg="del">
        <pc:chgData name="Krone, Laura (DualStudy)" userId="1fa1c986-147c-444e-8615-6fcd7304e17d" providerId="ADAL" clId="{229917E0-343D-4B65-8443-F5066B7A76F3}" dt="2025-06-16T12:54:28.444" v="2012" actId="47"/>
        <pc:sldMkLst>
          <pc:docMk/>
          <pc:sldMk cId="3386125755" sldId="364"/>
        </pc:sldMkLst>
      </pc:sldChg>
      <pc:sldChg chg="del">
        <pc:chgData name="Krone, Laura (DualStudy)" userId="1fa1c986-147c-444e-8615-6fcd7304e17d" providerId="ADAL" clId="{229917E0-343D-4B65-8443-F5066B7A76F3}" dt="2025-06-16T12:54:32.857" v="2017" actId="47"/>
        <pc:sldMkLst>
          <pc:docMk/>
          <pc:sldMk cId="1803493534" sldId="365"/>
        </pc:sldMkLst>
      </pc:sldChg>
      <pc:sldChg chg="del">
        <pc:chgData name="Krone, Laura (DualStudy)" userId="1fa1c986-147c-444e-8615-6fcd7304e17d" providerId="ADAL" clId="{229917E0-343D-4B65-8443-F5066B7A76F3}" dt="2025-06-16T12:54:33.253" v="2018" actId="47"/>
        <pc:sldMkLst>
          <pc:docMk/>
          <pc:sldMk cId="968095738" sldId="366"/>
        </pc:sldMkLst>
      </pc:sldChg>
      <pc:sldChg chg="del">
        <pc:chgData name="Krone, Laura (DualStudy)" userId="1fa1c986-147c-444e-8615-6fcd7304e17d" providerId="ADAL" clId="{229917E0-343D-4B65-8443-F5066B7A76F3}" dt="2025-06-16T12:54:33.668" v="2019" actId="47"/>
        <pc:sldMkLst>
          <pc:docMk/>
          <pc:sldMk cId="83622301" sldId="367"/>
        </pc:sldMkLst>
      </pc:sldChg>
      <pc:sldChg chg="del">
        <pc:chgData name="Krone, Laura (DualStudy)" userId="1fa1c986-147c-444e-8615-6fcd7304e17d" providerId="ADAL" clId="{229917E0-343D-4B65-8443-F5066B7A76F3}" dt="2025-06-16T12:55:52.275" v="2237" actId="47"/>
        <pc:sldMkLst>
          <pc:docMk/>
          <pc:sldMk cId="2512181966" sldId="368"/>
        </pc:sldMkLst>
      </pc:sldChg>
      <pc:sldChg chg="del">
        <pc:chgData name="Krone, Laura (DualStudy)" userId="1fa1c986-147c-444e-8615-6fcd7304e17d" providerId="ADAL" clId="{229917E0-343D-4B65-8443-F5066B7A76F3}" dt="2025-06-16T12:55:52.766" v="2238" actId="47"/>
        <pc:sldMkLst>
          <pc:docMk/>
          <pc:sldMk cId="3191648084" sldId="369"/>
        </pc:sldMkLst>
      </pc:sldChg>
      <pc:sldChg chg="del">
        <pc:chgData name="Krone, Laura (DualStudy)" userId="1fa1c986-147c-444e-8615-6fcd7304e17d" providerId="ADAL" clId="{229917E0-343D-4B65-8443-F5066B7A76F3}" dt="2025-06-16T12:54:30.003" v="2015" actId="47"/>
        <pc:sldMkLst>
          <pc:docMk/>
          <pc:sldMk cId="3232046511" sldId="371"/>
        </pc:sldMkLst>
      </pc:sldChg>
      <pc:sldChg chg="del">
        <pc:chgData name="Krone, Laura (DualStudy)" userId="1fa1c986-147c-444e-8615-6fcd7304e17d" providerId="ADAL" clId="{229917E0-343D-4B65-8443-F5066B7A76F3}" dt="2025-06-16T12:54:36.875" v="2023" actId="47"/>
        <pc:sldMkLst>
          <pc:docMk/>
          <pc:sldMk cId="3180236174" sldId="372"/>
        </pc:sldMkLst>
      </pc:sldChg>
      <pc:sldChg chg="addSp modSp new mod modAnim">
        <pc:chgData name="Krone, Laura (DualStudy)" userId="1fa1c986-147c-444e-8615-6fcd7304e17d" providerId="ADAL" clId="{229917E0-343D-4B65-8443-F5066B7A76F3}" dt="2025-06-16T13:38:58.012" v="2858" actId="1076"/>
        <pc:sldMkLst>
          <pc:docMk/>
          <pc:sldMk cId="896202706" sldId="373"/>
        </pc:sldMkLst>
        <pc:spChg chg="mod">
          <ac:chgData name="Krone, Laura (DualStudy)" userId="1fa1c986-147c-444e-8615-6fcd7304e17d" providerId="ADAL" clId="{229917E0-343D-4B65-8443-F5066B7A76F3}" dt="2025-06-16T12:08:22.940" v="493" actId="20577"/>
          <ac:spMkLst>
            <pc:docMk/>
            <pc:sldMk cId="896202706" sldId="373"/>
            <ac:spMk id="2" creationId="{0B0AC70A-4C10-0C21-BDB9-DFCA848BB687}"/>
          </ac:spMkLst>
        </pc:spChg>
        <pc:spChg chg="add mod">
          <ac:chgData name="Krone, Laura (DualStudy)" userId="1fa1c986-147c-444e-8615-6fcd7304e17d" providerId="ADAL" clId="{229917E0-343D-4B65-8443-F5066B7A76F3}" dt="2025-06-16T12:05:57.487" v="417" actId="12789"/>
          <ac:spMkLst>
            <pc:docMk/>
            <pc:sldMk cId="896202706" sldId="373"/>
            <ac:spMk id="5" creationId="{88B70131-C547-16C5-4B78-1A362CDD368B}"/>
          </ac:spMkLst>
        </pc:spChg>
        <pc:spChg chg="add mod">
          <ac:chgData name="Krone, Laura (DualStudy)" userId="1fa1c986-147c-444e-8615-6fcd7304e17d" providerId="ADAL" clId="{229917E0-343D-4B65-8443-F5066B7A76F3}" dt="2025-06-16T12:06:06.830" v="418" actId="14100"/>
          <ac:spMkLst>
            <pc:docMk/>
            <pc:sldMk cId="896202706" sldId="373"/>
            <ac:spMk id="6" creationId="{1F6E2464-91DA-AB85-0092-98404167F2D3}"/>
          </ac:spMkLst>
        </pc:spChg>
        <pc:spChg chg="add mod">
          <ac:chgData name="Krone, Laura (DualStudy)" userId="1fa1c986-147c-444e-8615-6fcd7304e17d" providerId="ADAL" clId="{229917E0-343D-4B65-8443-F5066B7A76F3}" dt="2025-06-16T12:05:57.487" v="417" actId="12789"/>
          <ac:spMkLst>
            <pc:docMk/>
            <pc:sldMk cId="896202706" sldId="373"/>
            <ac:spMk id="7" creationId="{F0982B59-590C-F7BA-C261-69AA5DD01F27}"/>
          </ac:spMkLst>
        </pc:spChg>
        <pc:spChg chg="mod">
          <ac:chgData name="Krone, Laura (DualStudy)" userId="1fa1c986-147c-444e-8615-6fcd7304e17d" providerId="ADAL" clId="{229917E0-343D-4B65-8443-F5066B7A76F3}" dt="2025-06-16T12:05:57.487" v="417" actId="12789"/>
          <ac:spMkLst>
            <pc:docMk/>
            <pc:sldMk cId="896202706" sldId="373"/>
            <ac:spMk id="9" creationId="{C2CF3674-DD25-11D9-DEC7-343F234B7797}"/>
          </ac:spMkLst>
        </pc:spChg>
        <pc:spChg chg="mod">
          <ac:chgData name="Krone, Laura (DualStudy)" userId="1fa1c986-147c-444e-8615-6fcd7304e17d" providerId="ADAL" clId="{229917E0-343D-4B65-8443-F5066B7A76F3}" dt="2025-06-16T12:05:57.487" v="417" actId="12789"/>
          <ac:spMkLst>
            <pc:docMk/>
            <pc:sldMk cId="896202706" sldId="373"/>
            <ac:spMk id="10" creationId="{C541E060-E722-B5C9-171F-3EF39198D612}"/>
          </ac:spMkLst>
        </pc:spChg>
        <pc:spChg chg="mod">
          <ac:chgData name="Krone, Laura (DualStudy)" userId="1fa1c986-147c-444e-8615-6fcd7304e17d" providerId="ADAL" clId="{229917E0-343D-4B65-8443-F5066B7A76F3}" dt="2025-06-16T12:05:57.487" v="417" actId="12789"/>
          <ac:spMkLst>
            <pc:docMk/>
            <pc:sldMk cId="896202706" sldId="373"/>
            <ac:spMk id="11" creationId="{1B327F7C-3535-0CC3-5FA6-0068F7B5215A}"/>
          </ac:spMkLst>
        </pc:spChg>
        <pc:spChg chg="mod">
          <ac:chgData name="Krone, Laura (DualStudy)" userId="1fa1c986-147c-444e-8615-6fcd7304e17d" providerId="ADAL" clId="{229917E0-343D-4B65-8443-F5066B7A76F3}" dt="2025-06-16T12:05:57.487" v="417" actId="12789"/>
          <ac:spMkLst>
            <pc:docMk/>
            <pc:sldMk cId="896202706" sldId="373"/>
            <ac:spMk id="12" creationId="{B907C7E0-4116-C43C-DC13-9D98196567E4}"/>
          </ac:spMkLst>
        </pc:spChg>
        <pc:spChg chg="add mod">
          <ac:chgData name="Krone, Laura (DualStudy)" userId="1fa1c986-147c-444e-8615-6fcd7304e17d" providerId="ADAL" clId="{229917E0-343D-4B65-8443-F5066B7A76F3}" dt="2025-06-16T13:38:46.066" v="2849" actId="1076"/>
          <ac:spMkLst>
            <pc:docMk/>
            <pc:sldMk cId="896202706" sldId="373"/>
            <ac:spMk id="13" creationId="{79E0D69F-9711-D766-CCC6-D44E7733412F}"/>
          </ac:spMkLst>
        </pc:spChg>
        <pc:spChg chg="add mod">
          <ac:chgData name="Krone, Laura (DualStudy)" userId="1fa1c986-147c-444e-8615-6fcd7304e17d" providerId="ADAL" clId="{229917E0-343D-4B65-8443-F5066B7A76F3}" dt="2025-06-16T12:05:57.487" v="417" actId="12789"/>
          <ac:spMkLst>
            <pc:docMk/>
            <pc:sldMk cId="896202706" sldId="373"/>
            <ac:spMk id="14" creationId="{C91A0075-E280-4941-B1FA-EDC8CC1F9E74}"/>
          </ac:spMkLst>
        </pc:spChg>
        <pc:spChg chg="add mod">
          <ac:chgData name="Krone, Laura (DualStudy)" userId="1fa1c986-147c-444e-8615-6fcd7304e17d" providerId="ADAL" clId="{229917E0-343D-4B65-8443-F5066B7A76F3}" dt="2025-06-16T12:05:57.487" v="417" actId="12789"/>
          <ac:spMkLst>
            <pc:docMk/>
            <pc:sldMk cId="896202706" sldId="373"/>
            <ac:spMk id="15" creationId="{21110A25-A340-1F29-E6E8-9D1502885AB7}"/>
          </ac:spMkLst>
        </pc:spChg>
        <pc:spChg chg="add">
          <ac:chgData name="Krone, Laura (DualStudy)" userId="1fa1c986-147c-444e-8615-6fcd7304e17d" providerId="ADAL" clId="{229917E0-343D-4B65-8443-F5066B7A76F3}" dt="2025-06-16T12:01:36.434" v="384"/>
          <ac:spMkLst>
            <pc:docMk/>
            <pc:sldMk cId="896202706" sldId="373"/>
            <ac:spMk id="16" creationId="{E6210474-056B-1300-84BB-9589113F4661}"/>
          </ac:spMkLst>
        </pc:spChg>
        <pc:spChg chg="add mod">
          <ac:chgData name="Krone, Laura (DualStudy)" userId="1fa1c986-147c-444e-8615-6fcd7304e17d" providerId="ADAL" clId="{229917E0-343D-4B65-8443-F5066B7A76F3}" dt="2025-06-16T12:06:14.491" v="434" actId="1035"/>
          <ac:spMkLst>
            <pc:docMk/>
            <pc:sldMk cId="896202706" sldId="373"/>
            <ac:spMk id="18" creationId="{1BD4CEAD-417C-90D7-7F07-6B8476538A23}"/>
          </ac:spMkLst>
        </pc:spChg>
        <pc:spChg chg="add mod">
          <ac:chgData name="Krone, Laura (DualStudy)" userId="1fa1c986-147c-444e-8615-6fcd7304e17d" providerId="ADAL" clId="{229917E0-343D-4B65-8443-F5066B7A76F3}" dt="2025-06-16T12:07:34.597" v="468" actId="1076"/>
          <ac:spMkLst>
            <pc:docMk/>
            <pc:sldMk cId="896202706" sldId="373"/>
            <ac:spMk id="21" creationId="{C7F5041D-8195-902C-010B-37259967A1A1}"/>
          </ac:spMkLst>
        </pc:spChg>
        <pc:spChg chg="add mod">
          <ac:chgData name="Krone, Laura (DualStudy)" userId="1fa1c986-147c-444e-8615-6fcd7304e17d" providerId="ADAL" clId="{229917E0-343D-4B65-8443-F5066B7A76F3}" dt="2025-06-16T12:08:16.592" v="485" actId="1076"/>
          <ac:spMkLst>
            <pc:docMk/>
            <pc:sldMk cId="896202706" sldId="373"/>
            <ac:spMk id="25" creationId="{06949708-9997-C77F-FA9D-4FAEE4FC4370}"/>
          </ac:spMkLst>
        </pc:spChg>
        <pc:spChg chg="add mod">
          <ac:chgData name="Krone, Laura (DualStudy)" userId="1fa1c986-147c-444e-8615-6fcd7304e17d" providerId="ADAL" clId="{229917E0-343D-4B65-8443-F5066B7A76F3}" dt="2025-06-16T12:09:18.983" v="528"/>
          <ac:spMkLst>
            <pc:docMk/>
            <pc:sldMk cId="896202706" sldId="373"/>
            <ac:spMk id="27" creationId="{CA1EA846-BBE3-FA35-8898-8D60908FF5BE}"/>
          </ac:spMkLst>
        </pc:spChg>
        <pc:spChg chg="add mod">
          <ac:chgData name="Krone, Laura (DualStudy)" userId="1fa1c986-147c-444e-8615-6fcd7304e17d" providerId="ADAL" clId="{229917E0-343D-4B65-8443-F5066B7A76F3}" dt="2025-06-16T13:38:35.477" v="2844" actId="1076"/>
          <ac:spMkLst>
            <pc:docMk/>
            <pc:sldMk cId="896202706" sldId="373"/>
            <ac:spMk id="28" creationId="{EBCD63DE-D4F0-350B-1D09-4445517D0ADF}"/>
          </ac:spMkLst>
        </pc:spChg>
        <pc:spChg chg="add mod">
          <ac:chgData name="Krone, Laura (DualStudy)" userId="1fa1c986-147c-444e-8615-6fcd7304e17d" providerId="ADAL" clId="{229917E0-343D-4B65-8443-F5066B7A76F3}" dt="2025-06-16T13:38:41.011" v="2846" actId="1076"/>
          <ac:spMkLst>
            <pc:docMk/>
            <pc:sldMk cId="896202706" sldId="373"/>
            <ac:spMk id="29" creationId="{E2FDB61B-4061-1FD7-1667-5503DB092E9C}"/>
          </ac:spMkLst>
        </pc:spChg>
        <pc:spChg chg="add mod">
          <ac:chgData name="Krone, Laura (DualStudy)" userId="1fa1c986-147c-444e-8615-6fcd7304e17d" providerId="ADAL" clId="{229917E0-343D-4B65-8443-F5066B7A76F3}" dt="2025-06-16T13:38:58.012" v="2858" actId="1076"/>
          <ac:spMkLst>
            <pc:docMk/>
            <pc:sldMk cId="896202706" sldId="373"/>
            <ac:spMk id="30" creationId="{6E4EA3EE-B731-A96B-913D-56EF6CF61737}"/>
          </ac:spMkLst>
        </pc:spChg>
        <pc:grpChg chg="add mod">
          <ac:chgData name="Krone, Laura (DualStudy)" userId="1fa1c986-147c-444e-8615-6fcd7304e17d" providerId="ADAL" clId="{229917E0-343D-4B65-8443-F5066B7A76F3}" dt="2025-06-16T12:05:57.487" v="417" actId="12789"/>
          <ac:grpSpMkLst>
            <pc:docMk/>
            <pc:sldMk cId="896202706" sldId="373"/>
            <ac:grpSpMk id="8" creationId="{90FB47F2-47F9-B22F-B56F-AD51EBE4BE7D}"/>
          </ac:grpSpMkLst>
        </pc:grpChg>
        <pc:picChg chg="add mod">
          <ac:chgData name="Krone, Laura (DualStudy)" userId="1fa1c986-147c-444e-8615-6fcd7304e17d" providerId="ADAL" clId="{229917E0-343D-4B65-8443-F5066B7A76F3}" dt="2025-06-16T12:04:25.864" v="411" actId="1076"/>
          <ac:picMkLst>
            <pc:docMk/>
            <pc:sldMk cId="896202706" sldId="373"/>
            <ac:picMk id="17" creationId="{EDE89B91-ADE8-877C-10B5-25E4FBB5E306}"/>
          </ac:picMkLst>
        </pc:picChg>
        <pc:picChg chg="add mod">
          <ac:chgData name="Krone, Laura (DualStudy)" userId="1fa1c986-147c-444e-8615-6fcd7304e17d" providerId="ADAL" clId="{229917E0-343D-4B65-8443-F5066B7A76F3}" dt="2025-06-16T12:06:11.765" v="429" actId="1035"/>
          <ac:picMkLst>
            <pc:docMk/>
            <pc:sldMk cId="896202706" sldId="373"/>
            <ac:picMk id="1028" creationId="{A3959952-BEBD-B485-7ABF-3A06EE07AF85}"/>
          </ac:picMkLst>
        </pc:picChg>
        <pc:cxnChg chg="add">
          <ac:chgData name="Krone, Laura (DualStudy)" userId="1fa1c986-147c-444e-8615-6fcd7304e17d" providerId="ADAL" clId="{229917E0-343D-4B65-8443-F5066B7A76F3}" dt="2025-06-16T12:06:25.207" v="435" actId="11529"/>
          <ac:cxnSpMkLst>
            <pc:docMk/>
            <pc:sldMk cId="896202706" sldId="373"/>
            <ac:cxnSpMk id="20" creationId="{D002DC6F-70E1-04CC-2F7E-81D0B182300D}"/>
          </ac:cxnSpMkLst>
        </pc:cxnChg>
        <pc:cxnChg chg="add mod">
          <ac:chgData name="Krone, Laura (DualStudy)" userId="1fa1c986-147c-444e-8615-6fcd7304e17d" providerId="ADAL" clId="{229917E0-343D-4B65-8443-F5066B7A76F3}" dt="2025-06-16T12:08:12.789" v="484" actId="693"/>
          <ac:cxnSpMkLst>
            <pc:docMk/>
            <pc:sldMk cId="896202706" sldId="373"/>
            <ac:cxnSpMk id="22" creationId="{6C21F75D-2308-6F9C-7514-8615B5C21E10}"/>
          </ac:cxnSpMkLst>
        </pc:cxnChg>
        <pc:cxnChg chg="add mod">
          <ac:chgData name="Krone, Laura (DualStudy)" userId="1fa1c986-147c-444e-8615-6fcd7304e17d" providerId="ADAL" clId="{229917E0-343D-4B65-8443-F5066B7A76F3}" dt="2025-06-16T12:09:18.983" v="528"/>
          <ac:cxnSpMkLst>
            <pc:docMk/>
            <pc:sldMk cId="896202706" sldId="373"/>
            <ac:cxnSpMk id="26" creationId="{701EE28D-76D7-1AAC-AEB5-B6FB5889F20D}"/>
          </ac:cxnSpMkLst>
        </pc:cxnChg>
      </pc:sldChg>
      <pc:sldChg chg="del">
        <pc:chgData name="Krone, Laura (DualStudy)" userId="1fa1c986-147c-444e-8615-6fcd7304e17d" providerId="ADAL" clId="{229917E0-343D-4B65-8443-F5066B7A76F3}" dt="2025-06-16T11:52:28.375" v="0" actId="47"/>
        <pc:sldMkLst>
          <pc:docMk/>
          <pc:sldMk cId="1273542136" sldId="373"/>
        </pc:sldMkLst>
      </pc:sldChg>
      <pc:sldChg chg="del">
        <pc:chgData name="Krone, Laura (DualStudy)" userId="1fa1c986-147c-444e-8615-6fcd7304e17d" providerId="ADAL" clId="{229917E0-343D-4B65-8443-F5066B7A76F3}" dt="2025-06-16T11:52:28.375" v="0" actId="47"/>
        <pc:sldMkLst>
          <pc:docMk/>
          <pc:sldMk cId="1140006321" sldId="374"/>
        </pc:sldMkLst>
      </pc:sldChg>
      <pc:sldChg chg="addSp modSp new mod">
        <pc:chgData name="Krone, Laura (DualStudy)" userId="1fa1c986-147c-444e-8615-6fcd7304e17d" providerId="ADAL" clId="{229917E0-343D-4B65-8443-F5066B7A76F3}" dt="2025-06-16T12:38:02.826" v="1373" actId="20577"/>
        <pc:sldMkLst>
          <pc:docMk/>
          <pc:sldMk cId="1561410920" sldId="374"/>
        </pc:sldMkLst>
        <pc:spChg chg="mod">
          <ac:chgData name="Krone, Laura (DualStudy)" userId="1fa1c986-147c-444e-8615-6fcd7304e17d" providerId="ADAL" clId="{229917E0-343D-4B65-8443-F5066B7A76F3}" dt="2025-06-16T12:14:37.970" v="730" actId="20577"/>
          <ac:spMkLst>
            <pc:docMk/>
            <pc:sldMk cId="1561410920" sldId="374"/>
            <ac:spMk id="2" creationId="{AD632F28-3E3A-D306-77BA-90A942FC4865}"/>
          </ac:spMkLst>
        </pc:spChg>
        <pc:spChg chg="add mod">
          <ac:chgData name="Krone, Laura (DualStudy)" userId="1fa1c986-147c-444e-8615-6fcd7304e17d" providerId="ADAL" clId="{229917E0-343D-4B65-8443-F5066B7A76F3}" dt="2025-06-16T12:38:02.826" v="1373" actId="20577"/>
          <ac:spMkLst>
            <pc:docMk/>
            <pc:sldMk cId="1561410920" sldId="374"/>
            <ac:spMk id="5" creationId="{1680DB86-260D-6E1C-A26B-97EC91250BE2}"/>
          </ac:spMkLst>
        </pc:spChg>
        <pc:spChg chg="add">
          <ac:chgData name="Krone, Laura (DualStudy)" userId="1fa1c986-147c-444e-8615-6fcd7304e17d" providerId="ADAL" clId="{229917E0-343D-4B65-8443-F5066B7A76F3}" dt="2025-06-16T12:26:30.517" v="1199"/>
          <ac:spMkLst>
            <pc:docMk/>
            <pc:sldMk cId="1561410920" sldId="374"/>
            <ac:spMk id="6" creationId="{40791E50-4945-C49C-DB5B-1DF57FEF5797}"/>
          </ac:spMkLst>
        </pc:spChg>
        <pc:picChg chg="add mod">
          <ac:chgData name="Krone, Laura (DualStudy)" userId="1fa1c986-147c-444e-8615-6fcd7304e17d" providerId="ADAL" clId="{229917E0-343D-4B65-8443-F5066B7A76F3}" dt="2025-06-16T12:37:48.855" v="1361" actId="14100"/>
          <ac:picMkLst>
            <pc:docMk/>
            <pc:sldMk cId="1561410920" sldId="374"/>
            <ac:picMk id="7" creationId="{43301639-ED41-BCB6-F739-D78D33C257A3}"/>
          </ac:picMkLst>
        </pc:picChg>
      </pc:sldChg>
      <pc:sldChg chg="addSp modSp new mod">
        <pc:chgData name="Krone, Laura (DualStudy)" userId="1fa1c986-147c-444e-8615-6fcd7304e17d" providerId="ADAL" clId="{229917E0-343D-4B65-8443-F5066B7A76F3}" dt="2025-06-16T12:36:48.481" v="1327" actId="20577"/>
        <pc:sldMkLst>
          <pc:docMk/>
          <pc:sldMk cId="41479050" sldId="375"/>
        </pc:sldMkLst>
        <pc:spChg chg="mod">
          <ac:chgData name="Krone, Laura (DualStudy)" userId="1fa1c986-147c-444e-8615-6fcd7304e17d" providerId="ADAL" clId="{229917E0-343D-4B65-8443-F5066B7A76F3}" dt="2025-06-16T12:36:48.481" v="1327" actId="20577"/>
          <ac:spMkLst>
            <pc:docMk/>
            <pc:sldMk cId="41479050" sldId="375"/>
            <ac:spMk id="2" creationId="{84B5F5D0-9ED1-84E2-691A-E6DBABF661CD}"/>
          </ac:spMkLst>
        </pc:spChg>
        <pc:spChg chg="add">
          <ac:chgData name="Krone, Laura (DualStudy)" userId="1fa1c986-147c-444e-8615-6fcd7304e17d" providerId="ADAL" clId="{229917E0-343D-4B65-8443-F5066B7A76F3}" dt="2025-06-16T12:27:58.013" v="1206"/>
          <ac:spMkLst>
            <pc:docMk/>
            <pc:sldMk cId="41479050" sldId="375"/>
            <ac:spMk id="5" creationId="{2EC05E43-96D1-705E-2B07-2A5E605F28EA}"/>
          </ac:spMkLst>
        </pc:spChg>
        <pc:spChg chg="add mod">
          <ac:chgData name="Krone, Laura (DualStudy)" userId="1fa1c986-147c-444e-8615-6fcd7304e17d" providerId="ADAL" clId="{229917E0-343D-4B65-8443-F5066B7A76F3}" dt="2025-06-16T12:36:46.281" v="1326" actId="20577"/>
          <ac:spMkLst>
            <pc:docMk/>
            <pc:sldMk cId="41479050" sldId="375"/>
            <ac:spMk id="7" creationId="{89F0EAD4-48E9-D993-9223-7A9E0404B784}"/>
          </ac:spMkLst>
        </pc:spChg>
        <pc:picChg chg="add mod">
          <ac:chgData name="Krone, Laura (DualStudy)" userId="1fa1c986-147c-444e-8615-6fcd7304e17d" providerId="ADAL" clId="{229917E0-343D-4B65-8443-F5066B7A76F3}" dt="2025-06-16T12:28:02.454" v="1208" actId="1076"/>
          <ac:picMkLst>
            <pc:docMk/>
            <pc:sldMk cId="41479050" sldId="375"/>
            <ac:picMk id="6" creationId="{534BA15A-0EEA-7444-0A61-6654C0004A23}"/>
          </ac:picMkLst>
        </pc:picChg>
      </pc:sldChg>
      <pc:sldChg chg="del">
        <pc:chgData name="Krone, Laura (DualStudy)" userId="1fa1c986-147c-444e-8615-6fcd7304e17d" providerId="ADAL" clId="{229917E0-343D-4B65-8443-F5066B7A76F3}" dt="2025-06-16T11:52:28.375" v="0" actId="47"/>
        <pc:sldMkLst>
          <pc:docMk/>
          <pc:sldMk cId="1491288506" sldId="375"/>
        </pc:sldMkLst>
      </pc:sldChg>
      <pc:sldChg chg="addSp modSp add mod">
        <pc:chgData name="Krone, Laura (DualStudy)" userId="1fa1c986-147c-444e-8615-6fcd7304e17d" providerId="ADAL" clId="{229917E0-343D-4B65-8443-F5066B7A76F3}" dt="2025-06-16T13:40:08.996" v="2872" actId="14100"/>
        <pc:sldMkLst>
          <pc:docMk/>
          <pc:sldMk cId="82138438" sldId="376"/>
        </pc:sldMkLst>
        <pc:spChg chg="mod">
          <ac:chgData name="Krone, Laura (DualStudy)" userId="1fa1c986-147c-444e-8615-6fcd7304e17d" providerId="ADAL" clId="{229917E0-343D-4B65-8443-F5066B7A76F3}" dt="2025-06-16T12:08:30.476" v="503" actId="20577"/>
          <ac:spMkLst>
            <pc:docMk/>
            <pc:sldMk cId="82138438" sldId="376"/>
            <ac:spMk id="2" creationId="{D6BE0E6B-5AF5-21A3-5B18-EA734A714088}"/>
          </ac:spMkLst>
        </pc:spChg>
        <pc:spChg chg="mod">
          <ac:chgData name="Krone, Laura (DualStudy)" userId="1fa1c986-147c-444e-8615-6fcd7304e17d" providerId="ADAL" clId="{229917E0-343D-4B65-8443-F5066B7A76F3}" dt="2025-06-16T12:13:29.770" v="698" actId="20577"/>
          <ac:spMkLst>
            <pc:docMk/>
            <pc:sldMk cId="82138438" sldId="376"/>
            <ac:spMk id="21" creationId="{78A82C51-950F-8337-9D90-3129054237DD}"/>
          </ac:spMkLst>
        </pc:spChg>
        <pc:spChg chg="add mod">
          <ac:chgData name="Krone, Laura (DualStudy)" userId="1fa1c986-147c-444e-8615-6fcd7304e17d" providerId="ADAL" clId="{229917E0-343D-4B65-8443-F5066B7A76F3}" dt="2025-06-16T12:12:52.736" v="673" actId="1038"/>
          <ac:spMkLst>
            <pc:docMk/>
            <pc:sldMk cId="82138438" sldId="376"/>
            <ac:spMk id="23" creationId="{FE1DB431-6B65-271D-17AA-51B766674489}"/>
          </ac:spMkLst>
        </pc:spChg>
        <pc:spChg chg="mod">
          <ac:chgData name="Krone, Laura (DualStudy)" userId="1fa1c986-147c-444e-8615-6fcd7304e17d" providerId="ADAL" clId="{229917E0-343D-4B65-8443-F5066B7A76F3}" dt="2025-06-16T12:10:57.290" v="588" actId="1076"/>
          <ac:spMkLst>
            <pc:docMk/>
            <pc:sldMk cId="82138438" sldId="376"/>
            <ac:spMk id="25" creationId="{EC6E3FA6-3731-C50E-8473-A4293DD3F891}"/>
          </ac:spMkLst>
        </pc:spChg>
        <pc:spChg chg="add mod">
          <ac:chgData name="Krone, Laura (DualStudy)" userId="1fa1c986-147c-444e-8615-6fcd7304e17d" providerId="ADAL" clId="{229917E0-343D-4B65-8443-F5066B7A76F3}" dt="2025-06-16T12:13:35.579" v="702" actId="20577"/>
          <ac:spMkLst>
            <pc:docMk/>
            <pc:sldMk cId="82138438" sldId="376"/>
            <ac:spMk id="28" creationId="{4B7422B9-C96C-A77E-5A31-2828FB487C47}"/>
          </ac:spMkLst>
        </pc:spChg>
        <pc:spChg chg="add mod">
          <ac:chgData name="Krone, Laura (DualStudy)" userId="1fa1c986-147c-444e-8615-6fcd7304e17d" providerId="ADAL" clId="{229917E0-343D-4B65-8443-F5066B7A76F3}" dt="2025-06-16T13:39:28.588" v="2870" actId="1035"/>
          <ac:spMkLst>
            <pc:docMk/>
            <pc:sldMk cId="82138438" sldId="376"/>
            <ac:spMk id="33" creationId="{AFF36563-3724-D464-EE0B-1D1B9636B7C2}"/>
          </ac:spMkLst>
        </pc:spChg>
        <pc:spChg chg="add mod">
          <ac:chgData name="Krone, Laura (DualStudy)" userId="1fa1c986-147c-444e-8615-6fcd7304e17d" providerId="ADAL" clId="{229917E0-343D-4B65-8443-F5066B7A76F3}" dt="2025-06-16T12:13:32.309" v="700" actId="20577"/>
          <ac:spMkLst>
            <pc:docMk/>
            <pc:sldMk cId="82138438" sldId="376"/>
            <ac:spMk id="37" creationId="{795B0DE8-A243-AC27-EB3A-6E639707150D}"/>
          </ac:spMkLst>
        </pc:spChg>
        <pc:spChg chg="add mod">
          <ac:chgData name="Krone, Laura (DualStudy)" userId="1fa1c986-147c-444e-8615-6fcd7304e17d" providerId="ADAL" clId="{229917E0-343D-4B65-8443-F5066B7A76F3}" dt="2025-06-16T13:39:08.335" v="2859"/>
          <ac:spMkLst>
            <pc:docMk/>
            <pc:sldMk cId="82138438" sldId="376"/>
            <ac:spMk id="41" creationId="{50C7BC05-8DF2-CF35-0AE2-FDA3892320B0}"/>
          </ac:spMkLst>
        </pc:spChg>
        <pc:spChg chg="add mod">
          <ac:chgData name="Krone, Laura (DualStudy)" userId="1fa1c986-147c-444e-8615-6fcd7304e17d" providerId="ADAL" clId="{229917E0-343D-4B65-8443-F5066B7A76F3}" dt="2025-06-16T13:39:08.335" v="2859"/>
          <ac:spMkLst>
            <pc:docMk/>
            <pc:sldMk cId="82138438" sldId="376"/>
            <ac:spMk id="42" creationId="{0C2B4A68-B07C-43FC-67AE-83868C66298F}"/>
          </ac:spMkLst>
        </pc:spChg>
        <pc:spChg chg="add mod">
          <ac:chgData name="Krone, Laura (DualStudy)" userId="1fa1c986-147c-444e-8615-6fcd7304e17d" providerId="ADAL" clId="{229917E0-343D-4B65-8443-F5066B7A76F3}" dt="2025-06-16T13:40:08.996" v="2872" actId="14100"/>
          <ac:spMkLst>
            <pc:docMk/>
            <pc:sldMk cId="82138438" sldId="376"/>
            <ac:spMk id="43" creationId="{9285D9F3-86CC-C289-7EB3-FC6593373920}"/>
          </ac:spMkLst>
        </pc:spChg>
        <pc:cxnChg chg="add mod">
          <ac:chgData name="Krone, Laura (DualStudy)" userId="1fa1c986-147c-444e-8615-6fcd7304e17d" providerId="ADAL" clId="{229917E0-343D-4B65-8443-F5066B7A76F3}" dt="2025-06-16T12:12:52.736" v="673" actId="1038"/>
          <ac:cxnSpMkLst>
            <pc:docMk/>
            <pc:sldMk cId="82138438" sldId="376"/>
            <ac:cxnSpMk id="16" creationId="{D187053E-A2A6-0054-02DA-1D8681514F90}"/>
          </ac:cxnSpMkLst>
        </pc:cxnChg>
        <pc:cxnChg chg="mod">
          <ac:chgData name="Krone, Laura (DualStudy)" userId="1fa1c986-147c-444e-8615-6fcd7304e17d" providerId="ADAL" clId="{229917E0-343D-4B65-8443-F5066B7A76F3}" dt="2025-06-16T12:10:48.412" v="585" actId="14100"/>
          <ac:cxnSpMkLst>
            <pc:docMk/>
            <pc:sldMk cId="82138438" sldId="376"/>
            <ac:cxnSpMk id="20" creationId="{ECD111C5-00D7-0736-489E-F983D71C1F5B}"/>
          </ac:cxnSpMkLst>
        </pc:cxnChg>
        <pc:cxnChg chg="mod">
          <ac:chgData name="Krone, Laura (DualStudy)" userId="1fa1c986-147c-444e-8615-6fcd7304e17d" providerId="ADAL" clId="{229917E0-343D-4B65-8443-F5066B7A76F3}" dt="2025-06-16T12:10:52.896" v="587" actId="14100"/>
          <ac:cxnSpMkLst>
            <pc:docMk/>
            <pc:sldMk cId="82138438" sldId="376"/>
            <ac:cxnSpMk id="22" creationId="{72DDE628-EC94-3EE5-F722-4BDD72676708}"/>
          </ac:cxnSpMkLst>
        </pc:cxnChg>
        <pc:cxnChg chg="add mod">
          <ac:chgData name="Krone, Laura (DualStudy)" userId="1fa1c986-147c-444e-8615-6fcd7304e17d" providerId="ADAL" clId="{229917E0-343D-4B65-8443-F5066B7A76F3}" dt="2025-06-16T12:12:52.736" v="673" actId="1038"/>
          <ac:cxnSpMkLst>
            <pc:docMk/>
            <pc:sldMk cId="82138438" sldId="376"/>
            <ac:cxnSpMk id="24" creationId="{667EF781-7593-3C0D-8D20-51A8F6244F63}"/>
          </ac:cxnSpMkLst>
        </pc:cxnChg>
        <pc:cxnChg chg="add mod">
          <ac:chgData name="Krone, Laura (DualStudy)" userId="1fa1c986-147c-444e-8615-6fcd7304e17d" providerId="ADAL" clId="{229917E0-343D-4B65-8443-F5066B7A76F3}" dt="2025-06-16T12:13:08.322" v="692" actId="1038"/>
          <ac:cxnSpMkLst>
            <pc:docMk/>
            <pc:sldMk cId="82138438" sldId="376"/>
            <ac:cxnSpMk id="29" creationId="{4D72B7CE-AAA2-2AE0-3D04-D35E2A0F8A07}"/>
          </ac:cxnSpMkLst>
        </pc:cxnChg>
        <pc:cxnChg chg="add mod">
          <ac:chgData name="Krone, Laura (DualStudy)" userId="1fa1c986-147c-444e-8615-6fcd7304e17d" providerId="ADAL" clId="{229917E0-343D-4B65-8443-F5066B7A76F3}" dt="2025-06-16T13:39:24.761" v="2869" actId="14100"/>
          <ac:cxnSpMkLst>
            <pc:docMk/>
            <pc:sldMk cId="82138438" sldId="376"/>
            <ac:cxnSpMk id="34" creationId="{96B811B0-C534-DA0E-FC19-2EE829C1BBE9}"/>
          </ac:cxnSpMkLst>
        </pc:cxnChg>
      </pc:sldChg>
      <pc:sldChg chg="del">
        <pc:chgData name="Krone, Laura (DualStudy)" userId="1fa1c986-147c-444e-8615-6fcd7304e17d" providerId="ADAL" clId="{229917E0-343D-4B65-8443-F5066B7A76F3}" dt="2025-06-16T11:52:28.375" v="0" actId="47"/>
        <pc:sldMkLst>
          <pc:docMk/>
          <pc:sldMk cId="1331816600" sldId="376"/>
        </pc:sldMkLst>
      </pc:sldChg>
      <pc:sldChg chg="addSp modSp add mod">
        <pc:chgData name="Krone, Laura (DualStudy)" userId="1fa1c986-147c-444e-8615-6fcd7304e17d" providerId="ADAL" clId="{229917E0-343D-4B65-8443-F5066B7A76F3}" dt="2025-06-16T12:52:57.083" v="2007" actId="1076"/>
        <pc:sldMkLst>
          <pc:docMk/>
          <pc:sldMk cId="1090144202" sldId="377"/>
        </pc:sldMkLst>
        <pc:spChg chg="mod">
          <ac:chgData name="Krone, Laura (DualStudy)" userId="1fa1c986-147c-444e-8615-6fcd7304e17d" providerId="ADAL" clId="{229917E0-343D-4B65-8443-F5066B7A76F3}" dt="2025-06-16T12:15:47.300" v="794" actId="20577"/>
          <ac:spMkLst>
            <pc:docMk/>
            <pc:sldMk cId="1090144202" sldId="377"/>
            <ac:spMk id="2" creationId="{CE57AC99-BCDF-B418-5E9C-C45A153D8C07}"/>
          </ac:spMkLst>
        </pc:spChg>
        <pc:spChg chg="add mod">
          <ac:chgData name="Krone, Laura (DualStudy)" userId="1fa1c986-147c-444e-8615-6fcd7304e17d" providerId="ADAL" clId="{229917E0-343D-4B65-8443-F5066B7A76F3}" dt="2025-06-16T12:52:25.789" v="2003" actId="20577"/>
          <ac:spMkLst>
            <pc:docMk/>
            <pc:sldMk cId="1090144202" sldId="377"/>
            <ac:spMk id="5" creationId="{812B4F82-1ED3-79CE-5310-CC420FF4E289}"/>
          </ac:spMkLst>
        </pc:spChg>
        <pc:spChg chg="add mod">
          <ac:chgData name="Krone, Laura (DualStudy)" userId="1fa1c986-147c-444e-8615-6fcd7304e17d" providerId="ADAL" clId="{229917E0-343D-4B65-8443-F5066B7A76F3}" dt="2025-06-16T12:52:30.916" v="2005" actId="20577"/>
          <ac:spMkLst>
            <pc:docMk/>
            <pc:sldMk cId="1090144202" sldId="377"/>
            <ac:spMk id="6" creationId="{6A01A89B-E418-8451-33D3-7DF622BCF472}"/>
          </ac:spMkLst>
        </pc:spChg>
        <pc:spChg chg="add mod">
          <ac:chgData name="Krone, Laura (DualStudy)" userId="1fa1c986-147c-444e-8615-6fcd7304e17d" providerId="ADAL" clId="{229917E0-343D-4B65-8443-F5066B7A76F3}" dt="2025-06-16T12:52:53.817" v="2006" actId="1076"/>
          <ac:spMkLst>
            <pc:docMk/>
            <pc:sldMk cId="1090144202" sldId="377"/>
            <ac:spMk id="7" creationId="{D247DC89-6598-0E7F-D442-08D04654F3BD}"/>
          </ac:spMkLst>
        </pc:spChg>
        <pc:spChg chg="add mod">
          <ac:chgData name="Krone, Laura (DualStudy)" userId="1fa1c986-147c-444e-8615-6fcd7304e17d" providerId="ADAL" clId="{229917E0-343D-4B65-8443-F5066B7A76F3}" dt="2025-06-16T12:52:57.083" v="2007" actId="1076"/>
          <ac:spMkLst>
            <pc:docMk/>
            <pc:sldMk cId="1090144202" sldId="377"/>
            <ac:spMk id="8" creationId="{4E643B34-A8BA-20B7-6294-A29F37DB6956}"/>
          </ac:spMkLst>
        </pc:spChg>
      </pc:sldChg>
      <pc:sldChg chg="del">
        <pc:chgData name="Krone, Laura (DualStudy)" userId="1fa1c986-147c-444e-8615-6fcd7304e17d" providerId="ADAL" clId="{229917E0-343D-4B65-8443-F5066B7A76F3}" dt="2025-06-16T11:52:28.375" v="0" actId="47"/>
        <pc:sldMkLst>
          <pc:docMk/>
          <pc:sldMk cId="1413958337" sldId="377"/>
        </pc:sldMkLst>
      </pc:sldChg>
      <pc:sldChg chg="addSp delSp modSp new mod">
        <pc:chgData name="Krone, Laura (DualStudy)" userId="1fa1c986-147c-444e-8615-6fcd7304e17d" providerId="ADAL" clId="{229917E0-343D-4B65-8443-F5066B7A76F3}" dt="2025-06-16T13:41:34.703" v="2974" actId="20577"/>
        <pc:sldMkLst>
          <pc:docMk/>
          <pc:sldMk cId="528845720" sldId="378"/>
        </pc:sldMkLst>
        <pc:spChg chg="mod">
          <ac:chgData name="Krone, Laura (DualStudy)" userId="1fa1c986-147c-444e-8615-6fcd7304e17d" providerId="ADAL" clId="{229917E0-343D-4B65-8443-F5066B7A76F3}" dt="2025-06-16T12:56:42.012" v="2280" actId="20577"/>
          <ac:spMkLst>
            <pc:docMk/>
            <pc:sldMk cId="528845720" sldId="378"/>
            <ac:spMk id="2" creationId="{200DACA1-1ED5-0180-F2C5-B46AD3B7388A}"/>
          </ac:spMkLst>
        </pc:spChg>
        <pc:spChg chg="add del mod">
          <ac:chgData name="Krone, Laura (DualStudy)" userId="1fa1c986-147c-444e-8615-6fcd7304e17d" providerId="ADAL" clId="{229917E0-343D-4B65-8443-F5066B7A76F3}" dt="2025-06-16T13:00:28.852" v="2283" actId="478"/>
          <ac:spMkLst>
            <pc:docMk/>
            <pc:sldMk cId="528845720" sldId="378"/>
            <ac:spMk id="5" creationId="{37B6B203-8DDD-7BFD-9B73-4FD85EA341C4}"/>
          </ac:spMkLst>
        </pc:spChg>
        <pc:spChg chg="add del">
          <ac:chgData name="Krone, Laura (DualStudy)" userId="1fa1c986-147c-444e-8615-6fcd7304e17d" providerId="ADAL" clId="{229917E0-343D-4B65-8443-F5066B7A76F3}" dt="2025-06-16T13:00:49.100" v="2285" actId="478"/>
          <ac:spMkLst>
            <pc:docMk/>
            <pc:sldMk cId="528845720" sldId="378"/>
            <ac:spMk id="6" creationId="{561A1EFB-41F0-0B16-8B5C-21F1310FD06E}"/>
          </ac:spMkLst>
        </pc:spChg>
        <pc:spChg chg="add mod">
          <ac:chgData name="Krone, Laura (DualStudy)" userId="1fa1c986-147c-444e-8615-6fcd7304e17d" providerId="ADAL" clId="{229917E0-343D-4B65-8443-F5066B7A76F3}" dt="2025-06-16T13:05:08.149" v="2510" actId="1076"/>
          <ac:spMkLst>
            <pc:docMk/>
            <pc:sldMk cId="528845720" sldId="378"/>
            <ac:spMk id="10" creationId="{4D3BB367-A784-0EF9-0037-C20881109C3D}"/>
          </ac:spMkLst>
        </pc:spChg>
        <pc:spChg chg="add mod">
          <ac:chgData name="Krone, Laura (DualStudy)" userId="1fa1c986-147c-444e-8615-6fcd7304e17d" providerId="ADAL" clId="{229917E0-343D-4B65-8443-F5066B7A76F3}" dt="2025-06-16T13:05:15.333" v="2511" actId="465"/>
          <ac:spMkLst>
            <pc:docMk/>
            <pc:sldMk cId="528845720" sldId="378"/>
            <ac:spMk id="11" creationId="{AB59D0E0-3873-3891-1E82-37A28BAD2A86}"/>
          </ac:spMkLst>
        </pc:spChg>
        <pc:spChg chg="add mod">
          <ac:chgData name="Krone, Laura (DualStudy)" userId="1fa1c986-147c-444e-8615-6fcd7304e17d" providerId="ADAL" clId="{229917E0-343D-4B65-8443-F5066B7A76F3}" dt="2025-06-16T13:05:15.333" v="2511" actId="465"/>
          <ac:spMkLst>
            <pc:docMk/>
            <pc:sldMk cId="528845720" sldId="378"/>
            <ac:spMk id="12" creationId="{C80815C2-8960-BBF7-05FA-76AD03CC23F2}"/>
          </ac:spMkLst>
        </pc:spChg>
        <pc:spChg chg="add mod">
          <ac:chgData name="Krone, Laura (DualStudy)" userId="1fa1c986-147c-444e-8615-6fcd7304e17d" providerId="ADAL" clId="{229917E0-343D-4B65-8443-F5066B7A76F3}" dt="2025-06-16T13:05:15.333" v="2511" actId="465"/>
          <ac:spMkLst>
            <pc:docMk/>
            <pc:sldMk cId="528845720" sldId="378"/>
            <ac:spMk id="13" creationId="{908603D8-5E9E-AE31-CABD-549DF4745DBB}"/>
          </ac:spMkLst>
        </pc:spChg>
        <pc:spChg chg="add mod">
          <ac:chgData name="Krone, Laura (DualStudy)" userId="1fa1c986-147c-444e-8615-6fcd7304e17d" providerId="ADAL" clId="{229917E0-343D-4B65-8443-F5066B7A76F3}" dt="2025-06-16T13:04:47.830" v="2507" actId="14100"/>
          <ac:spMkLst>
            <pc:docMk/>
            <pc:sldMk cId="528845720" sldId="378"/>
            <ac:spMk id="14" creationId="{96C9D7EC-2321-FAA0-0308-201B3400D390}"/>
          </ac:spMkLst>
        </pc:spChg>
        <pc:spChg chg="add mod">
          <ac:chgData name="Krone, Laura (DualStudy)" userId="1fa1c986-147c-444e-8615-6fcd7304e17d" providerId="ADAL" clId="{229917E0-343D-4B65-8443-F5066B7A76F3}" dt="2025-06-16T13:05:32.611" v="2522" actId="207"/>
          <ac:spMkLst>
            <pc:docMk/>
            <pc:sldMk cId="528845720" sldId="378"/>
            <ac:spMk id="15" creationId="{5BF5064B-218D-FEC4-F07A-E91FDAF8B9F2}"/>
          </ac:spMkLst>
        </pc:spChg>
        <pc:spChg chg="add mod">
          <ac:chgData name="Krone, Laura (DualStudy)" userId="1fa1c986-147c-444e-8615-6fcd7304e17d" providerId="ADAL" clId="{229917E0-343D-4B65-8443-F5066B7A76F3}" dt="2025-06-16T13:06:19.382" v="2531" actId="14100"/>
          <ac:spMkLst>
            <pc:docMk/>
            <pc:sldMk cId="528845720" sldId="378"/>
            <ac:spMk id="16" creationId="{76C2BD58-77F9-AFB3-91F1-0CA1261ACAAC}"/>
          </ac:spMkLst>
        </pc:spChg>
        <pc:spChg chg="add mod">
          <ac:chgData name="Krone, Laura (DualStudy)" userId="1fa1c986-147c-444e-8615-6fcd7304e17d" providerId="ADAL" clId="{229917E0-343D-4B65-8443-F5066B7A76F3}" dt="2025-06-16T13:06:27.222" v="2533" actId="1076"/>
          <ac:spMkLst>
            <pc:docMk/>
            <pc:sldMk cId="528845720" sldId="378"/>
            <ac:spMk id="17" creationId="{4926B2DD-3030-AAC0-7028-AFAF789E023B}"/>
          </ac:spMkLst>
        </pc:spChg>
        <pc:spChg chg="add mod">
          <ac:chgData name="Krone, Laura (DualStudy)" userId="1fa1c986-147c-444e-8615-6fcd7304e17d" providerId="ADAL" clId="{229917E0-343D-4B65-8443-F5066B7A76F3}" dt="2025-06-16T13:06:32.392" v="2535" actId="1076"/>
          <ac:spMkLst>
            <pc:docMk/>
            <pc:sldMk cId="528845720" sldId="378"/>
            <ac:spMk id="18" creationId="{9E6EB844-6507-A620-72A6-A1F899777382}"/>
          </ac:spMkLst>
        </pc:spChg>
        <pc:spChg chg="add mod">
          <ac:chgData name="Krone, Laura (DualStudy)" userId="1fa1c986-147c-444e-8615-6fcd7304e17d" providerId="ADAL" clId="{229917E0-343D-4B65-8443-F5066B7A76F3}" dt="2025-06-16T13:06:38.469" v="2537" actId="1076"/>
          <ac:spMkLst>
            <pc:docMk/>
            <pc:sldMk cId="528845720" sldId="378"/>
            <ac:spMk id="19" creationId="{E7FEC619-B453-CEB6-6D20-A042FD221F01}"/>
          </ac:spMkLst>
        </pc:spChg>
        <pc:spChg chg="add del mod">
          <ac:chgData name="Krone, Laura (DualStudy)" userId="1fa1c986-147c-444e-8615-6fcd7304e17d" providerId="ADAL" clId="{229917E0-343D-4B65-8443-F5066B7A76F3}" dt="2025-06-16T13:06:47.520" v="2540" actId="478"/>
          <ac:spMkLst>
            <pc:docMk/>
            <pc:sldMk cId="528845720" sldId="378"/>
            <ac:spMk id="20" creationId="{26149C34-F7E9-AAE4-B26F-0AF7F9F17F40}"/>
          </ac:spMkLst>
        </pc:spChg>
        <pc:spChg chg="add mod">
          <ac:chgData name="Krone, Laura (DualStudy)" userId="1fa1c986-147c-444e-8615-6fcd7304e17d" providerId="ADAL" clId="{229917E0-343D-4B65-8443-F5066B7A76F3}" dt="2025-06-16T13:14:32.656" v="2811" actId="14100"/>
          <ac:spMkLst>
            <pc:docMk/>
            <pc:sldMk cId="528845720" sldId="378"/>
            <ac:spMk id="21" creationId="{D890E318-377A-68A7-240E-CAADE3B74E9E}"/>
          </ac:spMkLst>
        </pc:spChg>
        <pc:spChg chg="add mod">
          <ac:chgData name="Krone, Laura (DualStudy)" userId="1fa1c986-147c-444e-8615-6fcd7304e17d" providerId="ADAL" clId="{229917E0-343D-4B65-8443-F5066B7A76F3}" dt="2025-06-16T13:14:01.530" v="2801" actId="1076"/>
          <ac:spMkLst>
            <pc:docMk/>
            <pc:sldMk cId="528845720" sldId="378"/>
            <ac:spMk id="22" creationId="{E4DBB7B3-EF1F-9F3B-9FAB-7A10F16C1EC4}"/>
          </ac:spMkLst>
        </pc:spChg>
        <pc:spChg chg="add mod">
          <ac:chgData name="Krone, Laura (DualStudy)" userId="1fa1c986-147c-444e-8615-6fcd7304e17d" providerId="ADAL" clId="{229917E0-343D-4B65-8443-F5066B7A76F3}" dt="2025-06-16T13:41:34.703" v="2974" actId="20577"/>
          <ac:spMkLst>
            <pc:docMk/>
            <pc:sldMk cId="528845720" sldId="378"/>
            <ac:spMk id="23" creationId="{B9A5B641-6B7C-4850-8B78-9A5386E3D3F7}"/>
          </ac:spMkLst>
        </pc:spChg>
        <pc:cxnChg chg="add del mod">
          <ac:chgData name="Krone, Laura (DualStudy)" userId="1fa1c986-147c-444e-8615-6fcd7304e17d" providerId="ADAL" clId="{229917E0-343D-4B65-8443-F5066B7A76F3}" dt="2025-06-16T13:14:40.411" v="2813" actId="14100"/>
          <ac:cxnSpMkLst>
            <pc:docMk/>
            <pc:sldMk cId="528845720" sldId="378"/>
            <ac:cxnSpMk id="8" creationId="{793B6D12-D81F-F579-9CE1-67EFBC77CF81}"/>
          </ac:cxnSpMkLst>
        </pc:cxnChg>
      </pc:sldChg>
    </pc:docChg>
  </pc:docChgLst>
  <pc:docChgLst>
    <pc:chgData name="wi22211@lehre.dhbw-stuttgart.de" userId="S::urn:spo:guest#wi22211@lehre.dhbw-stuttgart.de::" providerId="AD" clId="Web-{CE986E4C-EC96-0922-B4E5-0EE0081C25EF}"/>
    <pc:docChg chg="modSld">
      <pc:chgData name="wi22211@lehre.dhbw-stuttgart.de" userId="S::urn:spo:guest#wi22211@lehre.dhbw-stuttgart.de::" providerId="AD" clId="Web-{CE986E4C-EC96-0922-B4E5-0EE0081C25EF}" dt="2025-01-20T10:32:29.692" v="35"/>
      <pc:docMkLst>
        <pc:docMk/>
      </pc:docMkLst>
      <pc:sldChg chg="addSp delSp modSp modCm">
        <pc:chgData name="wi22211@lehre.dhbw-stuttgart.de" userId="S::urn:spo:guest#wi22211@lehre.dhbw-stuttgart.de::" providerId="AD" clId="Web-{CE986E4C-EC96-0922-B4E5-0EE0081C25EF}" dt="2025-01-20T10:32:29.692" v="35"/>
        <pc:sldMkLst>
          <pc:docMk/>
          <pc:sldMk cId="968095738" sldId="3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i22211@lehre.dhbw-stuttgart.de" userId="S::urn:spo:guest#wi22211@lehre.dhbw-stuttgart.de::" providerId="AD" clId="Web-{CE986E4C-EC96-0922-B4E5-0EE0081C25EF}" dt="2025-01-20T10:29:56.362" v="4" actId="20577"/>
              <pc2:cmMkLst xmlns:pc2="http://schemas.microsoft.com/office/powerpoint/2019/9/main/command">
                <pc:docMk/>
                <pc:sldMk cId="968095738" sldId="366"/>
                <pc2:cmMk id="{07EA1624-53B2-41B4-BD82-C3753B8C35E4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CE986E4C-EC96-0922-B4E5-0EE0081C25EF}" dt="2025-01-20T10:31:18.566" v="22" actId="20577"/>
              <pc2:cmMkLst xmlns:pc2="http://schemas.microsoft.com/office/powerpoint/2019/9/main/command">
                <pc:docMk/>
                <pc:sldMk cId="968095738" sldId="366"/>
                <pc2:cmMk id="{B7AA294F-DB3E-4A62-B065-E50B58933A4B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CE986E4C-EC96-0922-B4E5-0EE0081C25EF}" dt="2025-01-20T10:32:14.458" v="30" actId="20577"/>
              <pc2:cmMkLst xmlns:pc2="http://schemas.microsoft.com/office/powerpoint/2019/9/main/command">
                <pc:docMk/>
                <pc:sldMk cId="968095738" sldId="366"/>
                <pc2:cmMk id="{6B0FAB51-773A-4D33-9912-00227A1FCC57}"/>
              </pc2:cmMkLst>
            </pc226:cmChg>
          </p:ext>
        </pc:extLst>
      </pc:sldChg>
    </pc:docChg>
  </pc:docChgLst>
  <pc:docChgLst>
    <pc:chgData name="Brendler, Leyla (DualStudy)" userId="07b8a4cc-ac60-4f33-8f4a-88bfde00d513" providerId="ADAL" clId="{71B543DE-03E9-44A5-A86F-495C6F297846}"/>
    <pc:docChg chg="undo custSel addSld modSld sldOrd modSection">
      <pc:chgData name="Brendler, Leyla (DualStudy)" userId="07b8a4cc-ac60-4f33-8f4a-88bfde00d513" providerId="ADAL" clId="{71B543DE-03E9-44A5-A86F-495C6F297846}" dt="2025-01-21T08:35:02.383" v="5077" actId="20577"/>
      <pc:docMkLst>
        <pc:docMk/>
      </pc:docMkLst>
      <pc:sldChg chg="modSp mod">
        <pc:chgData name="Brendler, Leyla (DualStudy)" userId="07b8a4cc-ac60-4f33-8f4a-88bfde00d513" providerId="ADAL" clId="{71B543DE-03E9-44A5-A86F-495C6F297846}" dt="2025-01-20T08:04:49.957" v="2862" actId="14100"/>
        <pc:sldMkLst>
          <pc:docMk/>
          <pc:sldMk cId="3954494199" sldId="256"/>
        </pc:sldMkLst>
      </pc:sldChg>
      <pc:sldChg chg="modSp mod">
        <pc:chgData name="Brendler, Leyla (DualStudy)" userId="07b8a4cc-ac60-4f33-8f4a-88bfde00d513" providerId="ADAL" clId="{71B543DE-03E9-44A5-A86F-495C6F297846}" dt="2025-01-15T20:18:15.186" v="1"/>
        <pc:sldMkLst>
          <pc:docMk/>
          <pc:sldMk cId="1397536139" sldId="257"/>
        </pc:sldMkLst>
      </pc:sldChg>
      <pc:sldChg chg="modSp mod">
        <pc:chgData name="Brendler, Leyla (DualStudy)" userId="07b8a4cc-ac60-4f33-8f4a-88bfde00d513" providerId="ADAL" clId="{71B543DE-03E9-44A5-A86F-495C6F297846}" dt="2025-01-16T16:45:10.008" v="7" actId="20577"/>
        <pc:sldMkLst>
          <pc:docMk/>
          <pc:sldMk cId="1000538998" sldId="284"/>
        </pc:sldMkLst>
      </pc:sldChg>
      <pc:sldChg chg="modSp mod modNotesTx">
        <pc:chgData name="Brendler, Leyla (DualStudy)" userId="07b8a4cc-ac60-4f33-8f4a-88bfde00d513" providerId="ADAL" clId="{71B543DE-03E9-44A5-A86F-495C6F297846}" dt="2025-01-20T08:59:38.704" v="3388" actId="20577"/>
        <pc:sldMkLst>
          <pc:docMk/>
          <pc:sldMk cId="614065440" sldId="322"/>
        </pc:sldMkLst>
      </pc:sldChg>
      <pc:sldChg chg="addSp delSp modSp mod modCm modNotesTx">
        <pc:chgData name="Brendler, Leyla (DualStudy)" userId="07b8a4cc-ac60-4f33-8f4a-88bfde00d513" providerId="ADAL" clId="{71B543DE-03E9-44A5-A86F-495C6F297846}" dt="2025-01-20T15:59:22.275" v="3608" actId="20577"/>
        <pc:sldMkLst>
          <pc:docMk/>
          <pc:sldMk cId="2860553631" sldId="3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17T19:05:28.401" v="937"/>
              <pc2:cmMkLst xmlns:pc2="http://schemas.microsoft.com/office/powerpoint/2019/9/main/command">
                <pc:docMk/>
                <pc:sldMk cId="2860553631" sldId="350"/>
                <pc2:cmMk id="{8459EA2D-CE8D-4FCE-B844-7865E4C77CA2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15:59:07.119" v="3570" actId="20577"/>
              <pc2:cmMkLst xmlns:pc2="http://schemas.microsoft.com/office/powerpoint/2019/9/main/command">
                <pc:docMk/>
                <pc:sldMk cId="2860553631" sldId="350"/>
                <pc2:cmMk id="{31BBD340-2C1B-49DE-8847-E2841C8A62EA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15:59:07.119" v="3570" actId="20577"/>
              <pc2:cmMkLst xmlns:pc2="http://schemas.microsoft.com/office/powerpoint/2019/9/main/command">
                <pc:docMk/>
                <pc:sldMk cId="2860553631" sldId="350"/>
                <pc2:cmMk id="{99A8C365-C5E5-44A7-892E-B53FB53D2616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15:59:07.119" v="3570" actId="20577"/>
              <pc2:cmMkLst xmlns:pc2="http://schemas.microsoft.com/office/powerpoint/2019/9/main/command">
                <pc:docMk/>
                <pc:sldMk cId="2860553631" sldId="350"/>
                <pc2:cmMk id="{F262B378-9C86-4B5B-BBA4-22422C604168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15:59:11.393" v="3572" actId="20577"/>
              <pc2:cmMkLst xmlns:pc2="http://schemas.microsoft.com/office/powerpoint/2019/9/main/command">
                <pc:docMk/>
                <pc:sldMk cId="2860553631" sldId="350"/>
                <pc2:cmMk id="{B78671AA-5049-41B0-85EA-2CDF9AD32425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18T15:40:55.545" v="1435" actId="20577"/>
              <pc2:cmMkLst xmlns:pc2="http://schemas.microsoft.com/office/powerpoint/2019/9/main/command">
                <pc:docMk/>
                <pc:sldMk cId="2860553631" sldId="350"/>
                <pc2:cmMk id="{922D7AF7-3F73-469B-AE8D-2ECF1447F648}"/>
              </pc2:cmMkLst>
            </pc226:cmChg>
          </p:ext>
        </pc:extLst>
      </pc:sldChg>
      <pc:sldChg chg="modSp mod modNotesTx">
        <pc:chgData name="Brendler, Leyla (DualStudy)" userId="07b8a4cc-ac60-4f33-8f4a-88bfde00d513" providerId="ADAL" clId="{71B543DE-03E9-44A5-A86F-495C6F297846}" dt="2025-01-20T21:05:28.844" v="4520" actId="1036"/>
        <pc:sldMkLst>
          <pc:docMk/>
          <pc:sldMk cId="2339939496" sldId="352"/>
        </pc:sldMkLst>
      </pc:sldChg>
      <pc:sldChg chg="modSp mod modCm">
        <pc:chgData name="Brendler, Leyla (DualStudy)" userId="07b8a4cc-ac60-4f33-8f4a-88bfde00d513" providerId="ADAL" clId="{71B543DE-03E9-44A5-A86F-495C6F297846}" dt="2025-01-21T08:15:23.305" v="5050" actId="2711"/>
        <pc:sldMkLst>
          <pc:docMk/>
          <pc:sldMk cId="2094490518" sldId="35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15:09:59.419" v="3427"/>
              <pc2:cmMkLst xmlns:pc2="http://schemas.microsoft.com/office/powerpoint/2019/9/main/command">
                <pc:docMk/>
                <pc:sldMk cId="2094490518" sldId="354"/>
                <pc2:cmMk id="{7FA4FBEB-AAFA-4BF5-A95A-B1CDE4FF23E5}"/>
              </pc2:cmMkLst>
            </pc226:cmChg>
          </p:ext>
        </pc:extLst>
      </pc:sldChg>
      <pc:sldChg chg="addSp modSp mod">
        <pc:chgData name="Brendler, Leyla (DualStudy)" userId="07b8a4cc-ac60-4f33-8f4a-88bfde00d513" providerId="ADAL" clId="{71B543DE-03E9-44A5-A86F-495C6F297846}" dt="2025-01-20T09:22:28.917" v="3405" actId="207"/>
        <pc:sldMkLst>
          <pc:docMk/>
          <pc:sldMk cId="3953234996" sldId="356"/>
        </pc:sldMkLst>
      </pc:sldChg>
      <pc:sldChg chg="modSp mod">
        <pc:chgData name="Brendler, Leyla (DualStudy)" userId="07b8a4cc-ac60-4f33-8f4a-88bfde00d513" providerId="ADAL" clId="{71B543DE-03E9-44A5-A86F-495C6F297846}" dt="2025-01-19T11:32:50.630" v="2861" actId="20577"/>
        <pc:sldMkLst>
          <pc:docMk/>
          <pc:sldMk cId="2269796964" sldId="360"/>
        </pc:sldMkLst>
      </pc:sldChg>
      <pc:sldChg chg="addSp delSp modSp add mod modCm">
        <pc:chgData name="Brendler, Leyla (DualStudy)" userId="07b8a4cc-ac60-4f33-8f4a-88bfde00d513" providerId="ADAL" clId="{71B543DE-03E9-44A5-A86F-495C6F297846}" dt="2025-01-20T09:15:48.913" v="3392" actId="12"/>
        <pc:sldMkLst>
          <pc:docMk/>
          <pc:sldMk cId="1832408758" sldId="3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18T16:16:04.080" v="1847" actId="21"/>
              <pc2:cmMkLst xmlns:pc2="http://schemas.microsoft.com/office/powerpoint/2019/9/main/command">
                <pc:docMk/>
                <pc:sldMk cId="1832408758" sldId="362"/>
                <pc2:cmMk id="{55F3BB23-676A-488C-BB87-954FF0ACB5DE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18T16:16:04.080" v="1847" actId="21"/>
              <pc2:cmMkLst xmlns:pc2="http://schemas.microsoft.com/office/powerpoint/2019/9/main/command">
                <pc:docMk/>
                <pc:sldMk cId="1832408758" sldId="362"/>
                <pc2:cmMk id="{AAB39D5D-60D4-4148-866C-743E130E035E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17T21:01:31.386" v="1364"/>
              <pc2:cmMkLst xmlns:pc2="http://schemas.microsoft.com/office/powerpoint/2019/9/main/command">
                <pc:docMk/>
                <pc:sldMk cId="1832408758" sldId="362"/>
                <pc2:cmMk id="{EEEB6A76-5FBC-4306-AE27-FC61420A600E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18T16:50:19.358" v="2130" actId="20577"/>
              <pc2:cmMkLst xmlns:pc2="http://schemas.microsoft.com/office/powerpoint/2019/9/main/command">
                <pc:docMk/>
                <pc:sldMk cId="1832408758" sldId="362"/>
                <pc2:cmMk id="{289A487E-8CBC-4A97-9ED4-5DE25C008195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18T17:09:53.678" v="2493" actId="20577"/>
              <pc2:cmMkLst xmlns:pc2="http://schemas.microsoft.com/office/powerpoint/2019/9/main/command">
                <pc:docMk/>
                <pc:sldMk cId="1832408758" sldId="362"/>
                <pc2:cmMk id="{1A5AA5B9-AAAE-48DF-9BAE-3320990C92EB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18T16:50:19.358" v="2130" actId="20577"/>
              <pc2:cmMkLst xmlns:pc2="http://schemas.microsoft.com/office/powerpoint/2019/9/main/command">
                <pc:docMk/>
                <pc:sldMk cId="1832408758" sldId="362"/>
                <pc2:cmMk id="{552608CF-FFDB-45DD-89D5-B84D404BAC84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18T16:16:04.080" v="1847" actId="21"/>
              <pc2:cmMkLst xmlns:pc2="http://schemas.microsoft.com/office/powerpoint/2019/9/main/command">
                <pc:docMk/>
                <pc:sldMk cId="1832408758" sldId="362"/>
                <pc2:cmMk id="{6D3E58DE-BD45-4B79-8C91-9D91616EF6C3}"/>
              </pc2:cmMkLst>
            </pc226:cmChg>
          </p:ext>
        </pc:extLst>
      </pc:sldChg>
      <pc:sldChg chg="modSp mod">
        <pc:chgData name="Brendler, Leyla (DualStudy)" userId="07b8a4cc-ac60-4f33-8f4a-88bfde00d513" providerId="ADAL" clId="{71B543DE-03E9-44A5-A86F-495C6F297846}" dt="2025-01-21T08:27:23.057" v="5068" actId="20577"/>
        <pc:sldMkLst>
          <pc:docMk/>
          <pc:sldMk cId="3290565958" sldId="363"/>
        </pc:sldMkLst>
      </pc:sldChg>
      <pc:sldChg chg="addSp delSp modSp add mod ord modCm modNotesTx">
        <pc:chgData name="Brendler, Leyla (DualStudy)" userId="07b8a4cc-ac60-4f33-8f4a-88bfde00d513" providerId="ADAL" clId="{71B543DE-03E9-44A5-A86F-495C6F297846}" dt="2025-01-21T08:19:08.693" v="5067" actId="20577"/>
        <pc:sldMkLst>
          <pc:docMk/>
          <pc:sldMk cId="3386125755" sldId="3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1T08:19:08.693" v="5067" actId="20577"/>
              <pc2:cmMkLst xmlns:pc2="http://schemas.microsoft.com/office/powerpoint/2019/9/main/command">
                <pc:docMk/>
                <pc:sldMk cId="3386125755" sldId="364"/>
                <pc2:cmMk id="{6D1D6847-386C-4AD9-964B-E53E4B27504D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1T08:19:08.693" v="5067" actId="20577"/>
              <pc2:cmMkLst xmlns:pc2="http://schemas.microsoft.com/office/powerpoint/2019/9/main/command">
                <pc:docMk/>
                <pc:sldMk cId="3386125755" sldId="364"/>
                <pc2:cmMk id="{DD71F384-2D27-4411-8BDB-66C04C1D2AC9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1T08:19:08.693" v="5067" actId="20577"/>
              <pc2:cmMkLst xmlns:pc2="http://schemas.microsoft.com/office/powerpoint/2019/9/main/command">
                <pc:docMk/>
                <pc:sldMk cId="3386125755" sldId="364"/>
                <pc2:cmMk id="{A036B689-B948-44E8-BF84-8FB4C2762A7B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19T10:53:28.012" v="2694" actId="20577"/>
              <pc2:cmMkLst xmlns:pc2="http://schemas.microsoft.com/office/powerpoint/2019/9/main/command">
                <pc:docMk/>
                <pc:sldMk cId="3386125755" sldId="364"/>
                <pc2:cmMk id="{6EA2E5D4-101A-427B-B374-81CD61FBDF3B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19T10:53:28.012" v="2694" actId="20577"/>
              <pc2:cmMkLst xmlns:pc2="http://schemas.microsoft.com/office/powerpoint/2019/9/main/command">
                <pc:docMk/>
                <pc:sldMk cId="3386125755" sldId="364"/>
                <pc2:cmMk id="{4C41D9D8-8388-4B07-B801-6DCAF89B45A8}"/>
              </pc2:cmMkLst>
            </pc226:cmChg>
          </p:ext>
        </pc:extLst>
      </pc:sldChg>
      <pc:sldChg chg="modSp mod modCm">
        <pc:chgData name="Brendler, Leyla (DualStudy)" userId="07b8a4cc-ac60-4f33-8f4a-88bfde00d513" providerId="ADAL" clId="{71B543DE-03E9-44A5-A86F-495C6F297846}" dt="2025-01-20T22:06:12.096" v="4959" actId="20577"/>
        <pc:sldMkLst>
          <pc:docMk/>
          <pc:sldMk cId="1803493534" sldId="3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16:02:51.774" v="3621" actId="20577"/>
              <pc2:cmMkLst xmlns:pc2="http://schemas.microsoft.com/office/powerpoint/2019/9/main/command">
                <pc:docMk/>
                <pc:sldMk cId="1803493534" sldId="365"/>
                <pc2:cmMk id="{3FC9A613-05DB-406B-B2D4-5CDDCAA0BB2A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16:02:51.774" v="3621" actId="20577"/>
              <pc2:cmMkLst xmlns:pc2="http://schemas.microsoft.com/office/powerpoint/2019/9/main/command">
                <pc:docMk/>
                <pc:sldMk cId="1803493534" sldId="365"/>
                <pc2:cmMk id="{50A7F23F-A941-4175-AC0B-AF933ECE3459}"/>
              </pc2:cmMkLst>
            </pc226:cmChg>
          </p:ext>
        </pc:extLst>
      </pc:sldChg>
      <pc:sldChg chg="addSp modSp mod modCm">
        <pc:chgData name="Brendler, Leyla (DualStudy)" userId="07b8a4cc-ac60-4f33-8f4a-88bfde00d513" providerId="ADAL" clId="{71B543DE-03E9-44A5-A86F-495C6F297846}" dt="2025-01-20T22:20:05.225" v="5041" actId="1035"/>
        <pc:sldMkLst>
          <pc:docMk/>
          <pc:sldMk cId="968095738" sldId="3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21:41:19.738" v="4956" actId="5793"/>
              <pc2:cmMkLst xmlns:pc2="http://schemas.microsoft.com/office/powerpoint/2019/9/main/command">
                <pc:docMk/>
                <pc:sldMk cId="968095738" sldId="366"/>
                <pc2:cmMk id="{B7AA294F-DB3E-4A62-B065-E50B58933A4B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09:24:33.011" v="3406"/>
              <pc2:cmMkLst xmlns:pc2="http://schemas.microsoft.com/office/powerpoint/2019/9/main/command">
                <pc:docMk/>
                <pc:sldMk cId="968095738" sldId="366"/>
                <pc2:cmMk id="{3D2A03D9-A6DB-42D7-AD2C-F6E6BF115F4E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21:29:17.974" v="4806" actId="20577"/>
              <pc2:cmMkLst xmlns:pc2="http://schemas.microsoft.com/office/powerpoint/2019/9/main/command">
                <pc:docMk/>
                <pc:sldMk cId="968095738" sldId="366"/>
                <pc2:cmMk id="{BDD27DDF-0C19-4349-8173-85AA1E66B417}"/>
              </pc2:cmMkLst>
            </pc226:cmChg>
          </p:ext>
        </pc:extLst>
      </pc:sldChg>
      <pc:sldChg chg="delSp modSp mod modCm">
        <pc:chgData name="Brendler, Leyla (DualStudy)" userId="07b8a4cc-ac60-4f33-8f4a-88bfde00d513" providerId="ADAL" clId="{71B543DE-03E9-44A5-A86F-495C6F297846}" dt="2025-01-21T08:18:38.932" v="5053" actId="113"/>
        <pc:sldMkLst>
          <pc:docMk/>
          <pc:sldMk cId="83622301" sldId="3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16:13:58.749" v="3793" actId="20577"/>
              <pc2:cmMkLst xmlns:pc2="http://schemas.microsoft.com/office/powerpoint/2019/9/main/command">
                <pc:docMk/>
                <pc:sldMk cId="83622301" sldId="367"/>
                <pc2:cmMk id="{373CA729-A028-447F-AC85-09E64A8784A2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16:11:36.852" v="3733" actId="20577"/>
              <pc2:cmMkLst xmlns:pc2="http://schemas.microsoft.com/office/powerpoint/2019/9/main/command">
                <pc:docMk/>
                <pc:sldMk cId="83622301" sldId="367"/>
                <pc2:cmMk id="{FFE7754F-DE92-4247-9EDD-66681B34A6B5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16:11:40.778" v="3737" actId="20577"/>
              <pc2:cmMkLst xmlns:pc2="http://schemas.microsoft.com/office/powerpoint/2019/9/main/command">
                <pc:docMk/>
                <pc:sldMk cId="83622301" sldId="367"/>
                <pc2:cmMk id="{20EF155E-C4B3-447C-A662-A9749160DE22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15:57:42.431" v="3562" actId="20577"/>
              <pc2:cmMkLst xmlns:pc2="http://schemas.microsoft.com/office/powerpoint/2019/9/main/command">
                <pc:docMk/>
                <pc:sldMk cId="83622301" sldId="367"/>
                <pc2:cmMk id="{18BD54A3-5A7D-45DC-87D6-013911B3D4B2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21:32:19.956" v="4835" actId="21"/>
              <pc2:cmMkLst xmlns:pc2="http://schemas.microsoft.com/office/powerpoint/2019/9/main/command">
                <pc:docMk/>
                <pc:sldMk cId="83622301" sldId="367"/>
                <pc2:cmMk id="{8E0314BA-93BD-485B-B6D0-2643B437F362}"/>
              </pc2:cmMkLst>
            </pc226:cmChg>
            <pc226:cmChg xmlns:pc226="http://schemas.microsoft.com/office/powerpoint/2022/06/main/command" chg="mod">
              <pc226:chgData name="Brendler, Leyla (DualStudy)" userId="07b8a4cc-ac60-4f33-8f4a-88bfde00d513" providerId="ADAL" clId="{71B543DE-03E9-44A5-A86F-495C6F297846}" dt="2025-01-20T21:34:52.460" v="4892" actId="20577"/>
              <pc2:cmMkLst xmlns:pc2="http://schemas.microsoft.com/office/powerpoint/2019/9/main/command">
                <pc:docMk/>
                <pc:sldMk cId="83622301" sldId="367"/>
                <pc2:cmMk id="{498BDEDA-E160-4A36-A40F-74A58510E302}"/>
              </pc2:cmMkLst>
            </pc226:cmChg>
          </p:ext>
        </pc:extLst>
      </pc:sldChg>
      <pc:sldChg chg="modSp mod modNotesTx">
        <pc:chgData name="Brendler, Leyla (DualStudy)" userId="07b8a4cc-ac60-4f33-8f4a-88bfde00d513" providerId="ADAL" clId="{71B543DE-03E9-44A5-A86F-495C6F297846}" dt="2025-01-21T08:13:09.475" v="5043" actId="113"/>
        <pc:sldMkLst>
          <pc:docMk/>
          <pc:sldMk cId="3232046511" sldId="371"/>
        </pc:sldMkLst>
      </pc:sldChg>
      <pc:sldChg chg="modSp mod modNotesTx">
        <pc:chgData name="Brendler, Leyla (DualStudy)" userId="07b8a4cc-ac60-4f33-8f4a-88bfde00d513" providerId="ADAL" clId="{71B543DE-03E9-44A5-A86F-495C6F297846}" dt="2025-01-21T08:35:02.383" v="5077" actId="20577"/>
        <pc:sldMkLst>
          <pc:docMk/>
          <pc:sldMk cId="3180236174" sldId="372"/>
        </pc:sldMkLst>
      </pc:sldChg>
    </pc:docChg>
  </pc:docChgLst>
  <pc:docChgLst>
    <pc:chgData name="wi22211@lehre.dhbw-stuttgart.de" userId="S::urn:spo:guest#wi22211@lehre.dhbw-stuttgart.de::" providerId="AD" clId="Web-{0BB90AE8-DD9D-76D8-4541-AEA60A13B21A}"/>
    <pc:docChg chg="modSld">
      <pc:chgData name="wi22211@lehre.dhbw-stuttgart.de" userId="S::urn:spo:guest#wi22211@lehre.dhbw-stuttgart.de::" providerId="AD" clId="Web-{0BB90AE8-DD9D-76D8-4541-AEA60A13B21A}" dt="2025-01-20T10:46:24.805" v="343" actId="1076"/>
      <pc:docMkLst>
        <pc:docMk/>
      </pc:docMkLst>
      <pc:sldChg chg="delSp modSp modCm">
        <pc:chgData name="wi22211@lehre.dhbw-stuttgart.de" userId="S::urn:spo:guest#wi22211@lehre.dhbw-stuttgart.de::" providerId="AD" clId="Web-{0BB90AE8-DD9D-76D8-4541-AEA60A13B21A}" dt="2025-01-20T10:40:23.324" v="215" actId="20577"/>
        <pc:sldMkLst>
          <pc:docMk/>
          <pc:sldMk cId="968095738" sldId="3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i22211@lehre.dhbw-stuttgart.de" userId="S::urn:spo:guest#wi22211@lehre.dhbw-stuttgart.de::" providerId="AD" clId="Web-{0BB90AE8-DD9D-76D8-4541-AEA60A13B21A}" dt="2025-01-20T10:37:56.506" v="154" actId="20577"/>
              <pc2:cmMkLst xmlns:pc2="http://schemas.microsoft.com/office/powerpoint/2019/9/main/command">
                <pc:docMk/>
                <pc:sldMk cId="968095738" sldId="366"/>
                <pc2:cmMk id="{B7AA294F-DB3E-4A62-B065-E50B58933A4B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0BB90AE8-DD9D-76D8-4541-AEA60A13B21A}" dt="2025-01-20T10:40:19.292" v="213" actId="20577"/>
              <pc2:cmMkLst xmlns:pc2="http://schemas.microsoft.com/office/powerpoint/2019/9/main/command">
                <pc:docMk/>
                <pc:sldMk cId="968095738" sldId="366"/>
                <pc2:cmMk id="{6B0FAB51-773A-4D33-9912-00227A1FCC57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0BB90AE8-DD9D-76D8-4541-AEA60A13B21A}" dt="2025-01-20T10:39:49.760" v="199" actId="20577"/>
              <pc2:cmMkLst xmlns:pc2="http://schemas.microsoft.com/office/powerpoint/2019/9/main/command">
                <pc:docMk/>
                <pc:sldMk cId="968095738" sldId="366"/>
                <pc2:cmMk id="{BDD27DDF-0C19-4349-8173-85AA1E66B417}"/>
              </pc2:cmMkLst>
            </pc226:cmChg>
          </p:ext>
        </pc:extLst>
      </pc:sldChg>
      <pc:sldChg chg="modSp modCm">
        <pc:chgData name="wi22211@lehre.dhbw-stuttgart.de" userId="S::urn:spo:guest#wi22211@lehre.dhbw-stuttgart.de::" providerId="AD" clId="Web-{0BB90AE8-DD9D-76D8-4541-AEA60A13B21A}" dt="2025-01-20T10:46:24.805" v="343" actId="1076"/>
        <pc:sldMkLst>
          <pc:docMk/>
          <pc:sldMk cId="83622301" sldId="3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i22211@lehre.dhbw-stuttgart.de" userId="S::urn:spo:guest#wi22211@lehre.dhbw-stuttgart.de::" providerId="AD" clId="Web-{0BB90AE8-DD9D-76D8-4541-AEA60A13B21A}" dt="2025-01-20T10:46:19.352" v="340" actId="20577"/>
              <pc2:cmMkLst xmlns:pc2="http://schemas.microsoft.com/office/powerpoint/2019/9/main/command">
                <pc:docMk/>
                <pc:sldMk cId="83622301" sldId="367"/>
                <pc2:cmMk id="{FFF47B03-729B-43E0-B8DE-810F45B41FF9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0BB90AE8-DD9D-76D8-4541-AEA60A13B21A}" dt="2025-01-20T10:44:41.005" v="323" actId="20577"/>
              <pc2:cmMkLst xmlns:pc2="http://schemas.microsoft.com/office/powerpoint/2019/9/main/command">
                <pc:docMk/>
                <pc:sldMk cId="83622301" sldId="367"/>
                <pc2:cmMk id="{373CA729-A028-447F-AC85-09E64A8784A2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0BB90AE8-DD9D-76D8-4541-AEA60A13B21A}" dt="2025-01-20T10:45:57.617" v="332" actId="20577"/>
              <pc2:cmMkLst xmlns:pc2="http://schemas.microsoft.com/office/powerpoint/2019/9/main/command">
                <pc:docMk/>
                <pc:sldMk cId="83622301" sldId="367"/>
                <pc2:cmMk id="{498BDEDA-E160-4A36-A40F-74A58510E302}"/>
              </pc2:cmMkLst>
            </pc226:cmChg>
          </p:ext>
        </pc:extLst>
      </pc:sldChg>
    </pc:docChg>
  </pc:docChgLst>
  <pc:docChgLst>
    <pc:chgData name="wi22211@lehre.dhbw-stuttgart.de" userId="S::urn:spo:guest#wi22211@lehre.dhbw-stuttgart.de::" providerId="AD" clId="Web-{B553ED64-B349-C9D0-E561-F83BEB7FC10C}"/>
    <pc:docChg chg="addSld modSld modSection">
      <pc:chgData name="wi22211@lehre.dhbw-stuttgart.de" userId="S::urn:spo:guest#wi22211@lehre.dhbw-stuttgart.de::" providerId="AD" clId="Web-{B553ED64-B349-C9D0-E561-F83BEB7FC10C}" dt="2025-01-19T22:03:57.599" v="1667" actId="20577"/>
      <pc:docMkLst>
        <pc:docMk/>
      </pc:docMkLst>
      <pc:sldChg chg="modSp modCm">
        <pc:chgData name="wi22211@lehre.dhbw-stuttgart.de" userId="S::urn:spo:guest#wi22211@lehre.dhbw-stuttgart.de::" providerId="AD" clId="Web-{B553ED64-B349-C9D0-E561-F83BEB7FC10C}" dt="2025-01-19T20:37:58.354" v="651" actId="20577"/>
        <pc:sldMkLst>
          <pc:docMk/>
          <pc:sldMk cId="2094490518" sldId="35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0:37:57.463" v="650" actId="20577"/>
              <pc2:cmMkLst xmlns:pc2="http://schemas.microsoft.com/office/powerpoint/2019/9/main/command">
                <pc:docMk/>
                <pc:sldMk cId="2094490518" sldId="354"/>
                <pc2:cmMk id="{8D7CFD24-675F-4442-AB70-903CB15DCA59}"/>
              </pc2:cmMkLst>
            </pc226:cmChg>
          </p:ext>
        </pc:extLst>
      </pc:sldChg>
      <pc:sldChg chg="modSp">
        <pc:chgData name="wi22211@lehre.dhbw-stuttgart.de" userId="S::urn:spo:guest#wi22211@lehre.dhbw-stuttgart.de::" providerId="AD" clId="Web-{B553ED64-B349-C9D0-E561-F83BEB7FC10C}" dt="2025-01-19T20:29:24.770" v="643" actId="20577"/>
        <pc:sldMkLst>
          <pc:docMk/>
          <pc:sldMk cId="3386125755" sldId="364"/>
        </pc:sldMkLst>
      </pc:sldChg>
      <pc:sldChg chg="addSp modSp modCm">
        <pc:chgData name="wi22211@lehre.dhbw-stuttgart.de" userId="S::urn:spo:guest#wi22211@lehre.dhbw-stuttgart.de::" providerId="AD" clId="Web-{B553ED64-B349-C9D0-E561-F83BEB7FC10C}" dt="2025-01-19T20:28:48.908" v="642" actId="20577"/>
        <pc:sldMkLst>
          <pc:docMk/>
          <pc:sldMk cId="1803493534" sldId="3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0:13:06.062" v="303" actId="20577"/>
              <pc2:cmMkLst xmlns:pc2="http://schemas.microsoft.com/office/powerpoint/2019/9/main/command">
                <pc:docMk/>
                <pc:sldMk cId="1803493534" sldId="365"/>
                <pc2:cmMk id="{3117620F-B803-459C-ACB8-6C6BB88C1E62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0:24:39.032" v="593" actId="20577"/>
              <pc2:cmMkLst xmlns:pc2="http://schemas.microsoft.com/office/powerpoint/2019/9/main/command">
                <pc:docMk/>
                <pc:sldMk cId="1803493534" sldId="365"/>
                <pc2:cmMk id="{3FC9A613-05DB-406B-B2D4-5CDDCAA0BB2A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0:24:39.032" v="593" actId="20577"/>
              <pc2:cmMkLst xmlns:pc2="http://schemas.microsoft.com/office/powerpoint/2019/9/main/command">
                <pc:docMk/>
                <pc:sldMk cId="1803493534" sldId="365"/>
                <pc2:cmMk id="{50A7F23F-A941-4175-AC0B-AF933ECE3459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0:13:06.062" v="303" actId="20577"/>
              <pc2:cmMkLst xmlns:pc2="http://schemas.microsoft.com/office/powerpoint/2019/9/main/command">
                <pc:docMk/>
                <pc:sldMk cId="1803493534" sldId="365"/>
                <pc2:cmMk id="{8EA61ABF-F0A3-4EFD-B9E4-1DF8AD79175A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0:13:06.062" v="303" actId="20577"/>
              <pc2:cmMkLst xmlns:pc2="http://schemas.microsoft.com/office/powerpoint/2019/9/main/command">
                <pc:docMk/>
                <pc:sldMk cId="1803493534" sldId="365"/>
                <pc2:cmMk id="{9928A7F3-CA20-48C6-9281-02AE5661EA82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0:13:06.062" v="303" actId="20577"/>
              <pc2:cmMkLst xmlns:pc2="http://schemas.microsoft.com/office/powerpoint/2019/9/main/command">
                <pc:docMk/>
                <pc:sldMk cId="1803493534" sldId="365"/>
                <pc2:cmMk id="{88A49BFE-046A-4125-88D8-B48FB003A375}"/>
              </pc2:cmMkLst>
            </pc226:cmChg>
          </p:ext>
        </pc:extLst>
      </pc:sldChg>
      <pc:sldChg chg="addSp delSp modSp add replId modCm">
        <pc:chgData name="wi22211@lehre.dhbw-stuttgart.de" userId="S::urn:spo:guest#wi22211@lehre.dhbw-stuttgart.de::" providerId="AD" clId="Web-{B553ED64-B349-C9D0-E561-F83BEB7FC10C}" dt="2025-01-19T22:00:29.710" v="1606" actId="14100"/>
        <pc:sldMkLst>
          <pc:docMk/>
          <pc:sldMk cId="968095738" sldId="3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2:38.428" v="1491" actId="20577"/>
              <pc2:cmMkLst xmlns:pc2="http://schemas.microsoft.com/office/powerpoint/2019/9/main/command">
                <pc:docMk/>
                <pc:sldMk cId="968095738" sldId="366"/>
                <pc2:cmMk id="{07EA1624-53B2-41B4-BD82-C3753B8C35E4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2:50.085" v="1494" actId="20577"/>
              <pc2:cmMkLst xmlns:pc2="http://schemas.microsoft.com/office/powerpoint/2019/9/main/command">
                <pc:docMk/>
                <pc:sldMk cId="968095738" sldId="366"/>
                <pc2:cmMk id="{B7AA294F-DB3E-4A62-B065-E50B58933A4B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2:58.758" v="1499" actId="20577"/>
              <pc2:cmMkLst xmlns:pc2="http://schemas.microsoft.com/office/powerpoint/2019/9/main/command">
                <pc:docMk/>
                <pc:sldMk cId="968095738" sldId="366"/>
                <pc2:cmMk id="{6B0FAB51-773A-4D33-9912-00227A1FCC57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2:51.835" v="1496" actId="20577"/>
              <pc2:cmMkLst xmlns:pc2="http://schemas.microsoft.com/office/powerpoint/2019/9/main/command">
                <pc:docMk/>
                <pc:sldMk cId="968095738" sldId="366"/>
                <pc2:cmMk id="{0C258853-162B-4269-BE9A-3520E05575F1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3:00.633" v="1501" actId="20577"/>
              <pc2:cmMkLst xmlns:pc2="http://schemas.microsoft.com/office/powerpoint/2019/9/main/command">
                <pc:docMk/>
                <pc:sldMk cId="968095738" sldId="366"/>
                <pc2:cmMk id="{F02DC16D-093D-4070-BB30-AF60534F7322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2:44.663" v="1492" actId="20577"/>
              <pc2:cmMkLst xmlns:pc2="http://schemas.microsoft.com/office/powerpoint/2019/9/main/command">
                <pc:docMk/>
                <pc:sldMk cId="968095738" sldId="366"/>
                <pc2:cmMk id="{3D2A03D9-A6DB-42D7-AD2C-F6E6BF115F4E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2:55.648" v="1498" actId="20577"/>
              <pc2:cmMkLst xmlns:pc2="http://schemas.microsoft.com/office/powerpoint/2019/9/main/command">
                <pc:docMk/>
                <pc:sldMk cId="968095738" sldId="366"/>
                <pc2:cmMk id="{BDD27DDF-0C19-4349-8173-85AA1E66B417}"/>
              </pc2:cmMkLst>
            </pc226:cmChg>
          </p:ext>
        </pc:extLst>
      </pc:sldChg>
      <pc:sldChg chg="addSp modSp add replId modCm">
        <pc:chgData name="wi22211@lehre.dhbw-stuttgart.de" userId="S::urn:spo:guest#wi22211@lehre.dhbw-stuttgart.de::" providerId="AD" clId="Web-{B553ED64-B349-C9D0-E561-F83BEB7FC10C}" dt="2025-01-19T22:03:57.599" v="1667" actId="20577"/>
        <pc:sldMkLst>
          <pc:docMk/>
          <pc:sldMk cId="83622301" sldId="3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6:46.695" v="1547" actId="20577"/>
              <pc2:cmMkLst xmlns:pc2="http://schemas.microsoft.com/office/powerpoint/2019/9/main/command">
                <pc:docMk/>
                <pc:sldMk cId="83622301" sldId="367"/>
                <pc2:cmMk id="{FFF47B03-729B-43E0-B8DE-810F45B41FF9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4:22.904" v="1525" actId="20577"/>
              <pc2:cmMkLst xmlns:pc2="http://schemas.microsoft.com/office/powerpoint/2019/9/main/command">
                <pc:docMk/>
                <pc:sldMk cId="83622301" sldId="367"/>
                <pc2:cmMk id="{373CA729-A028-447F-AC85-09E64A8784A2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4:12.216" v="1518" actId="20577"/>
              <pc2:cmMkLst xmlns:pc2="http://schemas.microsoft.com/office/powerpoint/2019/9/main/command">
                <pc:docMk/>
                <pc:sldMk cId="83622301" sldId="367"/>
                <pc2:cmMk id="{FFE7754F-DE92-4247-9EDD-66681B34A6B5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6:27.897" v="1538" actId="20577"/>
              <pc2:cmMkLst xmlns:pc2="http://schemas.microsoft.com/office/powerpoint/2019/9/main/command">
                <pc:docMk/>
                <pc:sldMk cId="83622301" sldId="367"/>
                <pc2:cmMk id="{20EF155E-C4B3-447C-A662-A9749160DE22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5:17.142" v="1536" actId="20577"/>
              <pc2:cmMkLst xmlns:pc2="http://schemas.microsoft.com/office/powerpoint/2019/9/main/command">
                <pc:docMk/>
                <pc:sldMk cId="83622301" sldId="367"/>
                <pc2:cmMk id="{18BD54A3-5A7D-45DC-87D6-013911B3D4B2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6:39.038" v="1544" actId="20577"/>
              <pc2:cmMkLst xmlns:pc2="http://schemas.microsoft.com/office/powerpoint/2019/9/main/command">
                <pc:docMk/>
                <pc:sldMk cId="83622301" sldId="367"/>
                <pc2:cmMk id="{8E0314BA-93BD-485B-B6D0-2643B437F362}"/>
              </pc2:cmMkLst>
            </pc226:cmChg>
            <pc226:cmChg xmlns:pc226="http://schemas.microsoft.com/office/powerpoint/2022/06/main/command" chg="mod">
              <pc226:chgData name="wi22211@lehre.dhbw-stuttgart.de" userId="S::urn:spo:guest#wi22211@lehre.dhbw-stuttgart.de::" providerId="AD" clId="Web-{B553ED64-B349-C9D0-E561-F83BEB7FC10C}" dt="2025-01-19T21:56:32.381" v="1541" actId="20577"/>
              <pc2:cmMkLst xmlns:pc2="http://schemas.microsoft.com/office/powerpoint/2019/9/main/command">
                <pc:docMk/>
                <pc:sldMk cId="83622301" sldId="367"/>
                <pc2:cmMk id="{498BDEDA-E160-4A36-A40F-74A58510E302}"/>
              </pc2:cmMkLst>
            </pc226:cmChg>
          </p:ext>
        </pc:extLst>
      </pc:sldChg>
    </pc:docChg>
  </pc:docChgLst>
  <pc:docChgLst>
    <pc:chgData name="wi22254@lehre.dhbw-stuttgart.de" userId="S::urn:spo:guest#wi22254@lehre.dhbw-stuttgart.de::" providerId="AD" clId="Web-{AECA6396-1047-274C-E51B-433894C2E0C0}"/>
    <pc:docChg chg="modSld">
      <pc:chgData name="wi22254@lehre.dhbw-stuttgart.de" userId="S::urn:spo:guest#wi22254@lehre.dhbw-stuttgart.de::" providerId="AD" clId="Web-{AECA6396-1047-274C-E51B-433894C2E0C0}" dt="2025-01-16T09:34:47.815" v="0" actId="20577"/>
      <pc:docMkLst>
        <pc:docMk/>
      </pc:docMkLst>
      <pc:sldChg chg="modSp">
        <pc:chgData name="wi22254@lehre.dhbw-stuttgart.de" userId="S::urn:spo:guest#wi22254@lehre.dhbw-stuttgart.de::" providerId="AD" clId="Web-{AECA6396-1047-274C-E51B-433894C2E0C0}" dt="2025-01-16T09:34:47.815" v="0" actId="20577"/>
        <pc:sldMkLst>
          <pc:docMk/>
          <pc:sldMk cId="1397536139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2E959-7184-44CF-B656-B0A458010F9A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665EC-0598-43FB-9106-3E5D9EF21F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59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indent="-36576">
              <a:buFont typeface="Wingdings" panose="05000000000000000000" pitchFamily="2" charset="2"/>
              <a:buChar char="§"/>
            </a:pP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2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84668-0A5D-D18B-04A3-AB66F0C2D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56BE4-490D-03E4-676F-AD4350354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5AFD4-81D2-FB19-10F5-D2C30E1AE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indent="-36576">
              <a:buFont typeface="Wingdings" panose="05000000000000000000" pitchFamily="2" charset="2"/>
              <a:buChar char="§"/>
            </a:pPr>
            <a:r>
              <a:rPr lang="de-DE"/>
              <a:t>Theoretische Fundierung im Bereich Synthetische Daten, LLMs und GANs</a:t>
            </a:r>
          </a:p>
          <a:p>
            <a:pPr marL="45720" indent="-36576">
              <a:buFont typeface="Wingdings" panose="05000000000000000000" pitchFamily="2" charset="2"/>
              <a:buChar char="§"/>
            </a:pPr>
            <a:r>
              <a:rPr lang="de-DE"/>
              <a:t>Unsere beiden Forschungsmethoden DRS und Laborexperiment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35106-29EE-B420-5D5B-3053B34F1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7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0A31-9322-97F9-B5CB-701B14517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6C4D2-E899-5763-F4E5-14C109968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BC963-0884-7B7F-6408-7A1BC411D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6D19D-405D-C81F-71D6-ADB0F8771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EAE42-E3FE-4405-B7FC-4425D05B92A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 panose="020B0503030202060203" pitchFamily="34" charset="-18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 panose="020B0503030202060203" pitchFamily="34" charset="-1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95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6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33263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4402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13965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‹Nr.›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86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37901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0250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43409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76985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‹Nr.›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61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39806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29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69042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5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59938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4762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5516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52186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39540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0864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3514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04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96407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8397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81399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8398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6985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9568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4642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742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83620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5323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34527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880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6178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263965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3020542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57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7018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297097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57293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9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EAE90-9115-4C72-4927-26C3436AA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BCF4F7-3A5F-12C2-AAE2-8355D539D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2BAB90-1FFD-F2EA-59AD-C461C357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17694-97E0-41B5-84D4-8A117F238F1D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454C5C-515F-7F97-CC66-480285CB2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B21FB-9EB5-B9EB-0B5C-C828B3CB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10D80-A153-4092-944D-1E7661453E1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6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99903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0298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6295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62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79936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1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‹Nr.›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363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40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AF79E3-F886-BA5C-B7F4-3AA24E997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F778BD-A893-A464-0D95-8860BB804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747" y="3937145"/>
            <a:ext cx="7989653" cy="438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Laura Krone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84FCA9-608A-EC8B-AB42-E8F5B4A7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47" y="1869197"/>
            <a:ext cx="10639720" cy="190500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Technical Interview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Take-Home-Task 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6E641-18EC-C97F-6FAB-1E800F83D2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Confidential | Authorized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ECE91301-CE16-9D64-7C21-BCDEFE239532}"/>
              </a:ext>
            </a:extLst>
          </p:cNvPr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9" name="Element">
              <a:extLst>
                <a:ext uri="{FF2B5EF4-FFF2-40B4-BE49-F238E27FC236}">
                  <a16:creationId xmlns:a16="http://schemas.microsoft.com/office/drawing/2014/main" id="{266DBBBB-537E-162D-E392-387BA3913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" panose="020B0A03030202060203" pitchFamily="34" charset="0"/>
              </a:endParaRPr>
            </a:p>
          </p:txBody>
        </p:sp>
        <p:sp>
          <p:nvSpPr>
            <p:cNvPr id="10" name="Wordmark">
              <a:extLst>
                <a:ext uri="{FF2B5EF4-FFF2-40B4-BE49-F238E27FC236}">
                  <a16:creationId xmlns:a16="http://schemas.microsoft.com/office/drawing/2014/main" id="{79488853-14FD-01A3-13C2-A1892810E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" panose="020B0A03030202060203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B19BB-F793-97B2-AAC1-C9DC3E605565}"/>
              </a:ext>
            </a:extLst>
          </p:cNvPr>
          <p:cNvSpPr/>
          <p:nvPr/>
        </p:nvSpPr>
        <p:spPr bwMode="ltGray">
          <a:xfrm>
            <a:off x="426449" y="3832811"/>
            <a:ext cx="1053296" cy="4571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3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A41A0-C0D0-29B2-EB55-AE7EC4447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25DD33-36A9-6150-DF8E-63616336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5"/>
          <a:stretch/>
        </p:blipFill>
        <p:spPr>
          <a:xfrm rot="10800000" flipV="1">
            <a:off x="0" y="-269503"/>
            <a:ext cx="12192000" cy="35520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672A3E-3985-472F-2B3F-A7E70FC5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de-DE" sz="200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45F17-B339-5549-07A0-58E9898BF5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Confidential | Authorized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7CB15140-CC75-B0B2-F6FA-07697B6A6211}"/>
              </a:ext>
            </a:extLst>
          </p:cNvPr>
          <p:cNvCxnSpPr>
            <a:cxnSpLocks/>
          </p:cNvCxnSpPr>
          <p:nvPr/>
        </p:nvCxnSpPr>
        <p:spPr>
          <a:xfrm>
            <a:off x="472610" y="4315148"/>
            <a:ext cx="1154815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544114D-3673-619F-E750-5CDAC82DA513}"/>
              </a:ext>
            </a:extLst>
          </p:cNvPr>
          <p:cNvGrpSpPr/>
          <p:nvPr/>
        </p:nvGrpSpPr>
        <p:grpSpPr>
          <a:xfrm>
            <a:off x="1533731" y="2722046"/>
            <a:ext cx="1801796" cy="2429370"/>
            <a:chOff x="90504" y="2722046"/>
            <a:chExt cx="1801796" cy="2429370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7532A762-B0F1-8FEA-32FB-A5C82B0A8127}"/>
                </a:ext>
              </a:extLst>
            </p:cNvPr>
            <p:cNvSpPr/>
            <p:nvPr/>
          </p:nvSpPr>
          <p:spPr bwMode="ltGray">
            <a:xfrm>
              <a:off x="472610" y="2722046"/>
              <a:ext cx="1080000" cy="1080000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8A71819D-40E1-EC77-3D2B-D94B407949FD}"/>
                </a:ext>
              </a:extLst>
            </p:cNvPr>
            <p:cNvSpPr/>
            <p:nvPr/>
          </p:nvSpPr>
          <p:spPr bwMode="ltGray">
            <a:xfrm>
              <a:off x="565076" y="2812046"/>
              <a:ext cx="900000" cy="90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sz="3200">
                  <a:solidFill>
                    <a:schemeClr val="accent1"/>
                  </a:solidFill>
                  <a:latin typeface="MetricHPE" panose="020B0A03030202060203" pitchFamily="34" charset="0"/>
                </a:rPr>
                <a:t>1</a:t>
              </a:r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19D0F889-5E0F-9E86-DE63-1539B29DF1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1402" y="3776646"/>
              <a:ext cx="0" cy="481196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E497E567-FA86-10EE-E17E-5BE6BBCAC197}"/>
                </a:ext>
              </a:extLst>
            </p:cNvPr>
            <p:cNvSpPr txBox="1"/>
            <p:nvPr/>
          </p:nvSpPr>
          <p:spPr>
            <a:xfrm>
              <a:off x="90504" y="4505085"/>
              <a:ext cx="1801796" cy="64633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chemeClr val="accent1"/>
                  </a:solidFill>
                  <a:latin typeface="MetricHPE" panose="020B0703030202060203" pitchFamily="34" charset="0"/>
                </a:rPr>
                <a:t>Architecture </a:t>
              </a:r>
              <a:r>
                <a:rPr lang="de-DE" dirty="0" err="1">
                  <a:solidFill>
                    <a:schemeClr val="accent1"/>
                  </a:solidFill>
                  <a:latin typeface="MetricHPE" panose="020B0703030202060203" pitchFamily="34" charset="0"/>
                </a:rPr>
                <a:t>Overview</a:t>
              </a:r>
              <a:r>
                <a:rPr lang="de-DE" dirty="0">
                  <a:solidFill>
                    <a:schemeClr val="accent1"/>
                  </a:solidFill>
                  <a:latin typeface="MetricHPE" panose="020B0703030202060203" pitchFamily="34" charset="0"/>
                </a:rPr>
                <a:t> 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21F09F8-51E2-BA3D-1DCB-25B87214BA20}"/>
              </a:ext>
            </a:extLst>
          </p:cNvPr>
          <p:cNvGrpSpPr/>
          <p:nvPr/>
        </p:nvGrpSpPr>
        <p:grpSpPr>
          <a:xfrm>
            <a:off x="5034787" y="2722046"/>
            <a:ext cx="1801796" cy="2706369"/>
            <a:chOff x="1792037" y="2722046"/>
            <a:chExt cx="1801796" cy="2706369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ECF097F-C411-6305-8BDC-0971FB247AEF}"/>
                </a:ext>
              </a:extLst>
            </p:cNvPr>
            <p:cNvSpPr/>
            <p:nvPr/>
          </p:nvSpPr>
          <p:spPr bwMode="ltGray">
            <a:xfrm>
              <a:off x="2167073" y="2722046"/>
              <a:ext cx="1080000" cy="1080000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1EAEACA2-A0A8-F15C-9E97-483635C1DE1B}"/>
                </a:ext>
              </a:extLst>
            </p:cNvPr>
            <p:cNvSpPr/>
            <p:nvPr/>
          </p:nvSpPr>
          <p:spPr bwMode="ltGray">
            <a:xfrm>
              <a:off x="2259539" y="2812046"/>
              <a:ext cx="900000" cy="90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sz="3200">
                  <a:solidFill>
                    <a:schemeClr val="accent1"/>
                  </a:solidFill>
                  <a:latin typeface="MetricHPE" panose="020B0A03030202060203" pitchFamily="34" charset="0"/>
                </a:rPr>
                <a:t>2</a:t>
              </a:r>
            </a:p>
          </p:txBody>
        </p: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DC9742D2-23B1-65F1-8537-018D234651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3311" y="3776646"/>
              <a:ext cx="0" cy="481196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F4D5903-DBB4-2150-5FC0-D6177627A3FC}"/>
                </a:ext>
              </a:extLst>
            </p:cNvPr>
            <p:cNvSpPr txBox="1"/>
            <p:nvPr/>
          </p:nvSpPr>
          <p:spPr>
            <a:xfrm>
              <a:off x="1792037" y="4505085"/>
              <a:ext cx="1801796" cy="92333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MetricHPE" panose="020B0703030202060203" pitchFamily="34" charset="0"/>
                </a:rPr>
                <a:t>Components description</a:t>
              </a:r>
              <a:endParaRPr lang="de-DE" dirty="0">
                <a:solidFill>
                  <a:schemeClr val="accent1"/>
                </a:solidFill>
                <a:latin typeface="MetricHPE" panose="020B0703030202060203" pitchFamily="34" charset="0"/>
              </a:endParaRPr>
            </a:p>
            <a:p>
              <a:pPr algn="ctr"/>
              <a:endParaRPr lang="de-DE" dirty="0">
                <a:solidFill>
                  <a:schemeClr val="accent1"/>
                </a:solidFill>
                <a:latin typeface="MetricHPE" panose="020B0703030202060203" pitchFamily="34" charset="0"/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23E8373-DEA4-7E4E-EA4C-3D545A0823BD}"/>
              </a:ext>
            </a:extLst>
          </p:cNvPr>
          <p:cNvGrpSpPr/>
          <p:nvPr/>
        </p:nvGrpSpPr>
        <p:grpSpPr>
          <a:xfrm>
            <a:off x="8535843" y="2722046"/>
            <a:ext cx="1801796" cy="2429370"/>
            <a:chOff x="3493570" y="2722046"/>
            <a:chExt cx="1801796" cy="242937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DB5401E-7193-4711-4263-4D25FFCD36F0}"/>
                </a:ext>
              </a:extLst>
            </p:cNvPr>
            <p:cNvSpPr/>
            <p:nvPr/>
          </p:nvSpPr>
          <p:spPr bwMode="ltGray">
            <a:xfrm>
              <a:off x="3861536" y="2722046"/>
              <a:ext cx="1080000" cy="1080000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A0DAAF0E-83EB-489E-9688-F9659D32E316}"/>
                </a:ext>
              </a:extLst>
            </p:cNvPr>
            <p:cNvSpPr/>
            <p:nvPr/>
          </p:nvSpPr>
          <p:spPr bwMode="ltGray">
            <a:xfrm>
              <a:off x="3954002" y="2812046"/>
              <a:ext cx="900000" cy="90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sz="3200">
                  <a:solidFill>
                    <a:schemeClr val="accent1"/>
                  </a:solidFill>
                  <a:latin typeface="MetricHPE" panose="020B0A03030202060203" pitchFamily="34" charset="0"/>
                </a:rPr>
                <a:t>3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A905297-CEB0-2703-F71E-D9F6B7F53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5220" y="3776646"/>
              <a:ext cx="0" cy="481196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13AB93B-39B6-BA11-25C6-5E0B57B3AFC4}"/>
                </a:ext>
              </a:extLst>
            </p:cNvPr>
            <p:cNvSpPr txBox="1"/>
            <p:nvPr/>
          </p:nvSpPr>
          <p:spPr>
            <a:xfrm>
              <a:off x="3493570" y="4505085"/>
              <a:ext cx="1801796" cy="64633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chemeClr val="accent1"/>
                  </a:solidFill>
                  <a:latin typeface="MetricHPE" panose="020B0703030202060203" pitchFamily="34" charset="0"/>
                </a:rPr>
                <a:t>Implementation Plan &amp; Challenges</a:t>
              </a:r>
            </a:p>
          </p:txBody>
        </p:sp>
      </p:grp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60C06EC9-590A-CD81-9BDD-5FB8F2FF0314}"/>
              </a:ext>
            </a:extLst>
          </p:cNvPr>
          <p:cNvCxnSpPr>
            <a:cxnSpLocks/>
          </p:cNvCxnSpPr>
          <p:nvPr/>
        </p:nvCxnSpPr>
        <p:spPr>
          <a:xfrm>
            <a:off x="384816" y="842130"/>
            <a:ext cx="684000" cy="0"/>
          </a:xfrm>
          <a:prstGeom prst="line">
            <a:avLst/>
          </a:prstGeom>
          <a:ln w="571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oliennummernplatzhalter 4">
            <a:extLst>
              <a:ext uri="{FF2B5EF4-FFF2-40B4-BE49-F238E27FC236}">
                <a16:creationId xmlns:a16="http://schemas.microsoft.com/office/drawing/2014/main" id="{C4946120-38A8-9341-4BD0-CFF40E2F61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5256" y="6454211"/>
            <a:ext cx="684344" cy="365125"/>
          </a:xfrm>
        </p:spPr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2</a:t>
            </a:fld>
            <a:endParaRPr lang="en-US"/>
          </a:p>
        </p:txBody>
      </p:sp>
      <p:sp>
        <p:nvSpPr>
          <p:cNvPr id="48" name="Fußzeilenplatzhalter 5">
            <a:extLst>
              <a:ext uri="{FF2B5EF4-FFF2-40B4-BE49-F238E27FC236}">
                <a16:creationId xmlns:a16="http://schemas.microsoft.com/office/drawing/2014/main" id="{06DA9278-5145-31F1-8D72-BEB8A99BF4CB}"/>
              </a:ext>
            </a:extLst>
          </p:cNvPr>
          <p:cNvSpPr txBox="1">
            <a:spLocks/>
          </p:cNvSpPr>
          <p:nvPr/>
        </p:nvSpPr>
        <p:spPr>
          <a:xfrm>
            <a:off x="3874096" y="62817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6072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AC70A-4C10-0C21-BDB9-DFCA848B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MetricHPE" panose="020B0703030202060203" pitchFamily="34" charset="0"/>
              </a:rPr>
              <a:t>Architecture </a:t>
            </a:r>
            <a:r>
              <a:rPr lang="de-DE" dirty="0" err="1">
                <a:latin typeface="MetricHPE" panose="020B0703030202060203" pitchFamily="34" charset="0"/>
              </a:rPr>
              <a:t>Overview</a:t>
            </a:r>
            <a:r>
              <a:rPr lang="de-DE" dirty="0">
                <a:latin typeface="MetricHPE" panose="020B0703030202060203" pitchFamily="34" charset="0"/>
              </a:rPr>
              <a:t> - Setup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C6940C-86BF-2903-869F-3F73EF962B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79ED0B-CF98-3891-3FAD-3854752D58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8B70131-C547-16C5-4B78-1A362CDD368B}"/>
              </a:ext>
            </a:extLst>
          </p:cNvPr>
          <p:cNvSpPr/>
          <p:nvPr/>
        </p:nvSpPr>
        <p:spPr bwMode="ltGray">
          <a:xfrm>
            <a:off x="779929" y="1264019"/>
            <a:ext cx="4491318" cy="175737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F6E2464-91DA-AB85-0092-98404167F2D3}"/>
              </a:ext>
            </a:extLst>
          </p:cNvPr>
          <p:cNvSpPr/>
          <p:nvPr/>
        </p:nvSpPr>
        <p:spPr bwMode="ltGray">
          <a:xfrm>
            <a:off x="3639670" y="4134690"/>
            <a:ext cx="4491318" cy="17568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982B59-590C-F7BA-C261-69AA5DD01F27}"/>
              </a:ext>
            </a:extLst>
          </p:cNvPr>
          <p:cNvSpPr/>
          <p:nvPr/>
        </p:nvSpPr>
        <p:spPr bwMode="ltGray">
          <a:xfrm>
            <a:off x="6598023" y="1264019"/>
            <a:ext cx="4491318" cy="175737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90FB47F2-47F9-B22F-B56F-AD51EBE4BE7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4375" y="1602708"/>
            <a:ext cx="1080000" cy="1080000"/>
            <a:chOff x="5664" y="2885"/>
            <a:chExt cx="434" cy="43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C2CF3674-DD25-11D9-DEC7-343F234B779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664" y="2885"/>
              <a:ext cx="434" cy="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541E060-E722-B5C9-171F-3EF39198D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4" y="2895"/>
              <a:ext cx="410" cy="414"/>
            </a:xfrm>
            <a:custGeom>
              <a:avLst/>
              <a:gdLst>
                <a:gd name="T0" fmla="*/ 122 w 170"/>
                <a:gd name="T1" fmla="*/ 0 h 172"/>
                <a:gd name="T2" fmla="*/ 48 w 170"/>
                <a:gd name="T3" fmla="*/ 0 h 172"/>
                <a:gd name="T4" fmla="*/ 0 w 170"/>
                <a:gd name="T5" fmla="*/ 48 h 172"/>
                <a:gd name="T6" fmla="*/ 5 w 170"/>
                <a:gd name="T7" fmla="*/ 122 h 172"/>
                <a:gd name="T8" fmla="*/ 55 w 170"/>
                <a:gd name="T9" fmla="*/ 172 h 172"/>
                <a:gd name="T10" fmla="*/ 97 w 170"/>
                <a:gd name="T11" fmla="*/ 135 h 172"/>
                <a:gd name="T12" fmla="*/ 164 w 170"/>
                <a:gd name="T13" fmla="*/ 124 h 172"/>
                <a:gd name="T14" fmla="*/ 170 w 170"/>
                <a:gd name="T15" fmla="*/ 48 h 172"/>
                <a:gd name="T16" fmla="*/ 122 w 170"/>
                <a:gd name="T17" fmla="*/ 0 h 172"/>
                <a:gd name="T18" fmla="*/ 120 w 170"/>
                <a:gd name="T19" fmla="*/ 0 h 172"/>
                <a:gd name="T20" fmla="*/ 125 w 170"/>
                <a:gd name="T21" fmla="*/ 5 h 172"/>
                <a:gd name="T22" fmla="*/ 120 w 170"/>
                <a:gd name="T23" fmla="*/ 10 h 172"/>
                <a:gd name="T24" fmla="*/ 115 w 170"/>
                <a:gd name="T25" fmla="*/ 5 h 172"/>
                <a:gd name="T26" fmla="*/ 120 w 170"/>
                <a:gd name="T27" fmla="*/ 0 h 172"/>
                <a:gd name="T28" fmla="*/ 50 w 170"/>
                <a:gd name="T29" fmla="*/ 0 h 172"/>
                <a:gd name="T30" fmla="*/ 55 w 170"/>
                <a:gd name="T31" fmla="*/ 5 h 172"/>
                <a:gd name="T32" fmla="*/ 50 w 170"/>
                <a:gd name="T33" fmla="*/ 10 h 172"/>
                <a:gd name="T34" fmla="*/ 45 w 170"/>
                <a:gd name="T35" fmla="*/ 5 h 172"/>
                <a:gd name="T36" fmla="*/ 50 w 170"/>
                <a:gd name="T37" fmla="*/ 0 h 172"/>
                <a:gd name="T38" fmla="*/ 52 w 170"/>
                <a:gd name="T39" fmla="*/ 10 h 172"/>
                <a:gd name="T40" fmla="*/ 118 w 170"/>
                <a:gd name="T41" fmla="*/ 10 h 172"/>
                <a:gd name="T42" fmla="*/ 159 w 170"/>
                <a:gd name="T43" fmla="*/ 52 h 172"/>
                <a:gd name="T44" fmla="*/ 155 w 170"/>
                <a:gd name="T45" fmla="*/ 116 h 172"/>
                <a:gd name="T46" fmla="*/ 93 w 170"/>
                <a:gd name="T47" fmla="*/ 125 h 172"/>
                <a:gd name="T48" fmla="*/ 55 w 170"/>
                <a:gd name="T49" fmla="*/ 158 h 172"/>
                <a:gd name="T50" fmla="*/ 15 w 170"/>
                <a:gd name="T51" fmla="*/ 118 h 172"/>
                <a:gd name="T52" fmla="*/ 10 w 170"/>
                <a:gd name="T53" fmla="*/ 52 h 172"/>
                <a:gd name="T54" fmla="*/ 52 w 170"/>
                <a:gd name="T55" fmla="*/ 10 h 172"/>
                <a:gd name="T56" fmla="*/ 0 w 170"/>
                <a:gd name="T57" fmla="*/ 50 h 172"/>
                <a:gd name="T58" fmla="*/ 5 w 170"/>
                <a:gd name="T59" fmla="*/ 45 h 172"/>
                <a:gd name="T60" fmla="*/ 10 w 170"/>
                <a:gd name="T61" fmla="*/ 50 h 172"/>
                <a:gd name="T62" fmla="*/ 5 w 170"/>
                <a:gd name="T63" fmla="*/ 55 h 172"/>
                <a:gd name="T64" fmla="*/ 0 w 170"/>
                <a:gd name="T65" fmla="*/ 50 h 172"/>
                <a:gd name="T66" fmla="*/ 10 w 170"/>
                <a:gd name="T67" fmla="*/ 125 h 172"/>
                <a:gd name="T68" fmla="*/ 5 w 170"/>
                <a:gd name="T69" fmla="*/ 120 h 172"/>
                <a:gd name="T70" fmla="*/ 10 w 170"/>
                <a:gd name="T71" fmla="*/ 115 h 172"/>
                <a:gd name="T72" fmla="*/ 15 w 170"/>
                <a:gd name="T73" fmla="*/ 120 h 172"/>
                <a:gd name="T74" fmla="*/ 10 w 170"/>
                <a:gd name="T75" fmla="*/ 125 h 172"/>
                <a:gd name="T76" fmla="*/ 55 w 170"/>
                <a:gd name="T77" fmla="*/ 170 h 172"/>
                <a:gd name="T78" fmla="*/ 50 w 170"/>
                <a:gd name="T79" fmla="*/ 165 h 172"/>
                <a:gd name="T80" fmla="*/ 55 w 170"/>
                <a:gd name="T81" fmla="*/ 160 h 172"/>
                <a:gd name="T82" fmla="*/ 60 w 170"/>
                <a:gd name="T83" fmla="*/ 165 h 172"/>
                <a:gd name="T84" fmla="*/ 55 w 170"/>
                <a:gd name="T85" fmla="*/ 170 h 172"/>
                <a:gd name="T86" fmla="*/ 95 w 170"/>
                <a:gd name="T87" fmla="*/ 135 h 172"/>
                <a:gd name="T88" fmla="*/ 90 w 170"/>
                <a:gd name="T89" fmla="*/ 130 h 172"/>
                <a:gd name="T90" fmla="*/ 95 w 170"/>
                <a:gd name="T91" fmla="*/ 125 h 172"/>
                <a:gd name="T92" fmla="*/ 100 w 170"/>
                <a:gd name="T93" fmla="*/ 130 h 172"/>
                <a:gd name="T94" fmla="*/ 95 w 170"/>
                <a:gd name="T95" fmla="*/ 135 h 172"/>
                <a:gd name="T96" fmla="*/ 160 w 170"/>
                <a:gd name="T97" fmla="*/ 125 h 172"/>
                <a:gd name="T98" fmla="*/ 155 w 170"/>
                <a:gd name="T99" fmla="*/ 120 h 172"/>
                <a:gd name="T100" fmla="*/ 160 w 170"/>
                <a:gd name="T101" fmla="*/ 115 h 172"/>
                <a:gd name="T102" fmla="*/ 165 w 170"/>
                <a:gd name="T103" fmla="*/ 120 h 172"/>
                <a:gd name="T104" fmla="*/ 160 w 170"/>
                <a:gd name="T105" fmla="*/ 125 h 172"/>
                <a:gd name="T106" fmla="*/ 165 w 170"/>
                <a:gd name="T107" fmla="*/ 55 h 172"/>
                <a:gd name="T108" fmla="*/ 160 w 170"/>
                <a:gd name="T109" fmla="*/ 50 h 172"/>
                <a:gd name="T110" fmla="*/ 165 w 170"/>
                <a:gd name="T111" fmla="*/ 45 h 172"/>
                <a:gd name="T112" fmla="*/ 170 w 170"/>
                <a:gd name="T113" fmla="*/ 50 h 172"/>
                <a:gd name="T114" fmla="*/ 165 w 170"/>
                <a:gd name="T115" fmla="*/ 5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72">
                  <a:moveTo>
                    <a:pt x="12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70" y="48"/>
                    <a:pt x="170" y="48"/>
                    <a:pt x="170" y="48"/>
                  </a:cubicBezTo>
                  <a:lnTo>
                    <a:pt x="122" y="0"/>
                  </a:lnTo>
                  <a:close/>
                  <a:moveTo>
                    <a:pt x="120" y="0"/>
                  </a:moveTo>
                  <a:cubicBezTo>
                    <a:pt x="123" y="0"/>
                    <a:pt x="125" y="3"/>
                    <a:pt x="125" y="5"/>
                  </a:cubicBezTo>
                  <a:cubicBezTo>
                    <a:pt x="125" y="8"/>
                    <a:pt x="123" y="10"/>
                    <a:pt x="120" y="10"/>
                  </a:cubicBezTo>
                  <a:cubicBezTo>
                    <a:pt x="117" y="10"/>
                    <a:pt x="115" y="8"/>
                    <a:pt x="115" y="5"/>
                  </a:cubicBezTo>
                  <a:cubicBezTo>
                    <a:pt x="115" y="3"/>
                    <a:pt x="117" y="0"/>
                    <a:pt x="120" y="0"/>
                  </a:cubicBezTo>
                  <a:close/>
                  <a:moveTo>
                    <a:pt x="50" y="0"/>
                  </a:moveTo>
                  <a:cubicBezTo>
                    <a:pt x="53" y="0"/>
                    <a:pt x="55" y="3"/>
                    <a:pt x="55" y="5"/>
                  </a:cubicBezTo>
                  <a:cubicBezTo>
                    <a:pt x="55" y="8"/>
                    <a:pt x="53" y="10"/>
                    <a:pt x="50" y="10"/>
                  </a:cubicBezTo>
                  <a:cubicBezTo>
                    <a:pt x="47" y="10"/>
                    <a:pt x="45" y="8"/>
                    <a:pt x="45" y="5"/>
                  </a:cubicBezTo>
                  <a:cubicBezTo>
                    <a:pt x="45" y="3"/>
                    <a:pt x="47" y="0"/>
                    <a:pt x="50" y="0"/>
                  </a:cubicBezTo>
                  <a:close/>
                  <a:moveTo>
                    <a:pt x="52" y="10"/>
                  </a:moveTo>
                  <a:cubicBezTo>
                    <a:pt x="118" y="10"/>
                    <a:pt x="118" y="10"/>
                    <a:pt x="118" y="10"/>
                  </a:cubicBezTo>
                  <a:cubicBezTo>
                    <a:pt x="159" y="52"/>
                    <a:pt x="159" y="52"/>
                    <a:pt x="159" y="52"/>
                  </a:cubicBezTo>
                  <a:cubicBezTo>
                    <a:pt x="155" y="116"/>
                    <a:pt x="155" y="116"/>
                    <a:pt x="155" y="116"/>
                  </a:cubicBezTo>
                  <a:cubicBezTo>
                    <a:pt x="93" y="125"/>
                    <a:pt x="93" y="125"/>
                    <a:pt x="93" y="125"/>
                  </a:cubicBezTo>
                  <a:cubicBezTo>
                    <a:pt x="55" y="158"/>
                    <a:pt x="55" y="158"/>
                    <a:pt x="55" y="15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0" y="52"/>
                    <a:pt x="10" y="52"/>
                    <a:pt x="10" y="52"/>
                  </a:cubicBezTo>
                  <a:lnTo>
                    <a:pt x="52" y="10"/>
                  </a:lnTo>
                  <a:close/>
                  <a:moveTo>
                    <a:pt x="0" y="50"/>
                  </a:moveTo>
                  <a:cubicBezTo>
                    <a:pt x="0" y="47"/>
                    <a:pt x="3" y="45"/>
                    <a:pt x="5" y="45"/>
                  </a:cubicBezTo>
                  <a:cubicBezTo>
                    <a:pt x="8" y="45"/>
                    <a:pt x="10" y="47"/>
                    <a:pt x="10" y="50"/>
                  </a:cubicBezTo>
                  <a:cubicBezTo>
                    <a:pt x="10" y="53"/>
                    <a:pt x="8" y="55"/>
                    <a:pt x="5" y="55"/>
                  </a:cubicBezTo>
                  <a:cubicBezTo>
                    <a:pt x="3" y="55"/>
                    <a:pt x="0" y="53"/>
                    <a:pt x="0" y="50"/>
                  </a:cubicBezTo>
                  <a:close/>
                  <a:moveTo>
                    <a:pt x="10" y="125"/>
                  </a:moveTo>
                  <a:cubicBezTo>
                    <a:pt x="8" y="125"/>
                    <a:pt x="5" y="123"/>
                    <a:pt x="5" y="120"/>
                  </a:cubicBezTo>
                  <a:cubicBezTo>
                    <a:pt x="5" y="117"/>
                    <a:pt x="8" y="115"/>
                    <a:pt x="10" y="115"/>
                  </a:cubicBezTo>
                  <a:cubicBezTo>
                    <a:pt x="13" y="115"/>
                    <a:pt x="15" y="117"/>
                    <a:pt x="15" y="120"/>
                  </a:cubicBezTo>
                  <a:cubicBezTo>
                    <a:pt x="15" y="123"/>
                    <a:pt x="13" y="125"/>
                    <a:pt x="10" y="125"/>
                  </a:cubicBezTo>
                  <a:close/>
                  <a:moveTo>
                    <a:pt x="55" y="170"/>
                  </a:moveTo>
                  <a:cubicBezTo>
                    <a:pt x="52" y="170"/>
                    <a:pt x="50" y="167"/>
                    <a:pt x="50" y="165"/>
                  </a:cubicBezTo>
                  <a:cubicBezTo>
                    <a:pt x="50" y="162"/>
                    <a:pt x="52" y="160"/>
                    <a:pt x="55" y="160"/>
                  </a:cubicBezTo>
                  <a:cubicBezTo>
                    <a:pt x="58" y="160"/>
                    <a:pt x="60" y="162"/>
                    <a:pt x="60" y="165"/>
                  </a:cubicBezTo>
                  <a:cubicBezTo>
                    <a:pt x="60" y="167"/>
                    <a:pt x="58" y="170"/>
                    <a:pt x="55" y="170"/>
                  </a:cubicBezTo>
                  <a:close/>
                  <a:moveTo>
                    <a:pt x="95" y="135"/>
                  </a:moveTo>
                  <a:cubicBezTo>
                    <a:pt x="92" y="135"/>
                    <a:pt x="90" y="133"/>
                    <a:pt x="90" y="130"/>
                  </a:cubicBezTo>
                  <a:cubicBezTo>
                    <a:pt x="90" y="127"/>
                    <a:pt x="92" y="125"/>
                    <a:pt x="95" y="125"/>
                  </a:cubicBezTo>
                  <a:cubicBezTo>
                    <a:pt x="98" y="125"/>
                    <a:pt x="100" y="127"/>
                    <a:pt x="100" y="130"/>
                  </a:cubicBezTo>
                  <a:cubicBezTo>
                    <a:pt x="100" y="133"/>
                    <a:pt x="98" y="135"/>
                    <a:pt x="95" y="135"/>
                  </a:cubicBezTo>
                  <a:close/>
                  <a:moveTo>
                    <a:pt x="160" y="125"/>
                  </a:moveTo>
                  <a:cubicBezTo>
                    <a:pt x="157" y="125"/>
                    <a:pt x="155" y="123"/>
                    <a:pt x="155" y="120"/>
                  </a:cubicBezTo>
                  <a:cubicBezTo>
                    <a:pt x="155" y="117"/>
                    <a:pt x="157" y="115"/>
                    <a:pt x="160" y="115"/>
                  </a:cubicBezTo>
                  <a:cubicBezTo>
                    <a:pt x="162" y="115"/>
                    <a:pt x="165" y="117"/>
                    <a:pt x="165" y="120"/>
                  </a:cubicBezTo>
                  <a:cubicBezTo>
                    <a:pt x="165" y="123"/>
                    <a:pt x="162" y="125"/>
                    <a:pt x="160" y="125"/>
                  </a:cubicBezTo>
                  <a:close/>
                  <a:moveTo>
                    <a:pt x="165" y="55"/>
                  </a:moveTo>
                  <a:cubicBezTo>
                    <a:pt x="162" y="55"/>
                    <a:pt x="160" y="53"/>
                    <a:pt x="160" y="50"/>
                  </a:cubicBezTo>
                  <a:cubicBezTo>
                    <a:pt x="160" y="47"/>
                    <a:pt x="162" y="45"/>
                    <a:pt x="165" y="45"/>
                  </a:cubicBezTo>
                  <a:cubicBezTo>
                    <a:pt x="167" y="45"/>
                    <a:pt x="170" y="47"/>
                    <a:pt x="170" y="50"/>
                  </a:cubicBezTo>
                  <a:cubicBezTo>
                    <a:pt x="170" y="53"/>
                    <a:pt x="167" y="55"/>
                    <a:pt x="165" y="55"/>
                  </a:cubicBez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B327F7C-3535-0CC3-5FA6-0068F7B52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3" y="2912"/>
              <a:ext cx="376" cy="371"/>
            </a:xfrm>
            <a:custGeom>
              <a:avLst/>
              <a:gdLst>
                <a:gd name="T0" fmla="*/ 147 w 156"/>
                <a:gd name="T1" fmla="*/ 113 h 154"/>
                <a:gd name="T2" fmla="*/ 150 w 156"/>
                <a:gd name="T3" fmla="*/ 108 h 154"/>
                <a:gd name="T4" fmla="*/ 126 w 156"/>
                <a:gd name="T5" fmla="*/ 82 h 154"/>
                <a:gd name="T6" fmla="*/ 156 w 156"/>
                <a:gd name="T7" fmla="*/ 48 h 154"/>
                <a:gd name="T8" fmla="*/ 152 w 156"/>
                <a:gd name="T9" fmla="*/ 45 h 154"/>
                <a:gd name="T10" fmla="*/ 122 w 156"/>
                <a:gd name="T11" fmla="*/ 79 h 154"/>
                <a:gd name="T12" fmla="*/ 80 w 156"/>
                <a:gd name="T13" fmla="*/ 35 h 154"/>
                <a:gd name="T14" fmla="*/ 111 w 156"/>
                <a:gd name="T15" fmla="*/ 3 h 154"/>
                <a:gd name="T16" fmla="*/ 107 w 156"/>
                <a:gd name="T17" fmla="*/ 0 h 154"/>
                <a:gd name="T18" fmla="*/ 77 w 156"/>
                <a:gd name="T19" fmla="*/ 31 h 154"/>
                <a:gd name="T20" fmla="*/ 47 w 156"/>
                <a:gd name="T21" fmla="*/ 0 h 154"/>
                <a:gd name="T22" fmla="*/ 42 w 156"/>
                <a:gd name="T23" fmla="*/ 3 h 154"/>
                <a:gd name="T24" fmla="*/ 40 w 156"/>
                <a:gd name="T25" fmla="*/ 3 h 154"/>
                <a:gd name="T26" fmla="*/ 42 w 156"/>
                <a:gd name="T27" fmla="*/ 60 h 154"/>
                <a:gd name="T28" fmla="*/ 2 w 156"/>
                <a:gd name="T29" fmla="*/ 43 h 154"/>
                <a:gd name="T30" fmla="*/ 2 w 156"/>
                <a:gd name="T31" fmla="*/ 43 h 154"/>
                <a:gd name="T32" fmla="*/ 0 w 156"/>
                <a:gd name="T33" fmla="*/ 47 h 154"/>
                <a:gd name="T34" fmla="*/ 42 w 156"/>
                <a:gd name="T35" fmla="*/ 66 h 154"/>
                <a:gd name="T36" fmla="*/ 42 w 156"/>
                <a:gd name="T37" fmla="*/ 68 h 154"/>
                <a:gd name="T38" fmla="*/ 3 w 156"/>
                <a:gd name="T39" fmla="*/ 108 h 154"/>
                <a:gd name="T40" fmla="*/ 7 w 156"/>
                <a:gd name="T41" fmla="*/ 113 h 154"/>
                <a:gd name="T42" fmla="*/ 6 w 156"/>
                <a:gd name="T43" fmla="*/ 116 h 154"/>
                <a:gd name="T44" fmla="*/ 43 w 156"/>
                <a:gd name="T45" fmla="*/ 120 h 154"/>
                <a:gd name="T46" fmla="*/ 44 w 156"/>
                <a:gd name="T47" fmla="*/ 154 h 154"/>
                <a:gd name="T48" fmla="*/ 47 w 156"/>
                <a:gd name="T49" fmla="*/ 153 h 154"/>
                <a:gd name="T50" fmla="*/ 49 w 156"/>
                <a:gd name="T51" fmla="*/ 153 h 154"/>
                <a:gd name="T52" fmla="*/ 48 w 156"/>
                <a:gd name="T53" fmla="*/ 121 h 154"/>
                <a:gd name="T54" fmla="*/ 82 w 156"/>
                <a:gd name="T55" fmla="*/ 125 h 154"/>
                <a:gd name="T56" fmla="*/ 82 w 156"/>
                <a:gd name="T57" fmla="*/ 123 h 154"/>
                <a:gd name="T58" fmla="*/ 83 w 156"/>
                <a:gd name="T59" fmla="*/ 120 h 154"/>
                <a:gd name="T60" fmla="*/ 48 w 156"/>
                <a:gd name="T61" fmla="*/ 116 h 154"/>
                <a:gd name="T62" fmla="*/ 47 w 156"/>
                <a:gd name="T63" fmla="*/ 70 h 154"/>
                <a:gd name="T64" fmla="*/ 48 w 156"/>
                <a:gd name="T65" fmla="*/ 69 h 154"/>
                <a:gd name="T66" fmla="*/ 107 w 156"/>
                <a:gd name="T67" fmla="*/ 96 h 154"/>
                <a:gd name="T68" fmla="*/ 88 w 156"/>
                <a:gd name="T69" fmla="*/ 118 h 154"/>
                <a:gd name="T70" fmla="*/ 92 w 156"/>
                <a:gd name="T71" fmla="*/ 121 h 154"/>
                <a:gd name="T72" fmla="*/ 112 w 156"/>
                <a:gd name="T73" fmla="*/ 98 h 154"/>
                <a:gd name="T74" fmla="*/ 147 w 156"/>
                <a:gd name="T75" fmla="*/ 113 h 154"/>
                <a:gd name="T76" fmla="*/ 147 w 156"/>
                <a:gd name="T77" fmla="*/ 113 h 154"/>
                <a:gd name="T78" fmla="*/ 8 w 156"/>
                <a:gd name="T79" fmla="*/ 111 h 154"/>
                <a:gd name="T80" fmla="*/ 42 w 156"/>
                <a:gd name="T81" fmla="*/ 75 h 154"/>
                <a:gd name="T82" fmla="*/ 43 w 156"/>
                <a:gd name="T83" fmla="*/ 115 h 154"/>
                <a:gd name="T84" fmla="*/ 8 w 156"/>
                <a:gd name="T85" fmla="*/ 111 h 154"/>
                <a:gd name="T86" fmla="*/ 47 w 156"/>
                <a:gd name="T87" fmla="*/ 63 h 154"/>
                <a:gd name="T88" fmla="*/ 47 w 156"/>
                <a:gd name="T89" fmla="*/ 63 h 154"/>
                <a:gd name="T90" fmla="*/ 45 w 156"/>
                <a:gd name="T91" fmla="*/ 5 h 154"/>
                <a:gd name="T92" fmla="*/ 73 w 156"/>
                <a:gd name="T93" fmla="*/ 35 h 154"/>
                <a:gd name="T94" fmla="*/ 47 w 156"/>
                <a:gd name="T95" fmla="*/ 63 h 154"/>
                <a:gd name="T96" fmla="*/ 111 w 156"/>
                <a:gd name="T97" fmla="*/ 92 h 154"/>
                <a:gd name="T98" fmla="*/ 52 w 156"/>
                <a:gd name="T99" fmla="*/ 65 h 154"/>
                <a:gd name="T100" fmla="*/ 77 w 156"/>
                <a:gd name="T101" fmla="*/ 38 h 154"/>
                <a:gd name="T102" fmla="*/ 119 w 156"/>
                <a:gd name="T103" fmla="*/ 82 h 154"/>
                <a:gd name="T104" fmla="*/ 111 w 156"/>
                <a:gd name="T105" fmla="*/ 92 h 154"/>
                <a:gd name="T106" fmla="*/ 116 w 156"/>
                <a:gd name="T107" fmla="*/ 94 h 154"/>
                <a:gd name="T108" fmla="*/ 122 w 156"/>
                <a:gd name="T109" fmla="*/ 86 h 154"/>
                <a:gd name="T110" fmla="*/ 141 w 156"/>
                <a:gd name="T111" fmla="*/ 105 h 154"/>
                <a:gd name="T112" fmla="*/ 116 w 156"/>
                <a:gd name="T113" fmla="*/ 9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154">
                  <a:moveTo>
                    <a:pt x="147" y="113"/>
                  </a:moveTo>
                  <a:cubicBezTo>
                    <a:pt x="147" y="111"/>
                    <a:pt x="148" y="109"/>
                    <a:pt x="150" y="108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4" y="48"/>
                    <a:pt x="152" y="46"/>
                    <a:pt x="152" y="45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3"/>
                    <a:pt x="108" y="1"/>
                    <a:pt x="107" y="0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2"/>
                    <a:pt x="44" y="3"/>
                    <a:pt x="42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5"/>
                    <a:pt x="1" y="46"/>
                    <a:pt x="0" y="47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6" y="109"/>
                    <a:pt x="7" y="111"/>
                    <a:pt x="7" y="113"/>
                  </a:cubicBezTo>
                  <a:cubicBezTo>
                    <a:pt x="7" y="114"/>
                    <a:pt x="7" y="115"/>
                    <a:pt x="6" y="116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5" y="153"/>
                    <a:pt x="46" y="153"/>
                    <a:pt x="47" y="153"/>
                  </a:cubicBezTo>
                  <a:cubicBezTo>
                    <a:pt x="48" y="153"/>
                    <a:pt x="49" y="153"/>
                    <a:pt x="49" y="153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3"/>
                  </a:cubicBezTo>
                  <a:cubicBezTo>
                    <a:pt x="82" y="122"/>
                    <a:pt x="82" y="121"/>
                    <a:pt x="83" y="120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90" y="118"/>
                    <a:pt x="91" y="120"/>
                    <a:pt x="92" y="121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lose/>
                  <a:moveTo>
                    <a:pt x="8" y="111"/>
                  </a:moveTo>
                  <a:cubicBezTo>
                    <a:pt x="42" y="75"/>
                    <a:pt x="42" y="75"/>
                    <a:pt x="42" y="75"/>
                  </a:cubicBezTo>
                  <a:cubicBezTo>
                    <a:pt x="43" y="115"/>
                    <a:pt x="43" y="115"/>
                    <a:pt x="43" y="115"/>
                  </a:cubicBezTo>
                  <a:lnTo>
                    <a:pt x="8" y="111"/>
                  </a:lnTo>
                  <a:close/>
                  <a:moveTo>
                    <a:pt x="47" y="63"/>
                  </a:moveTo>
                  <a:cubicBezTo>
                    <a:pt x="47" y="63"/>
                    <a:pt x="47" y="63"/>
                    <a:pt x="47" y="63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73" y="35"/>
                    <a:pt x="73" y="35"/>
                    <a:pt x="73" y="35"/>
                  </a:cubicBezTo>
                  <a:lnTo>
                    <a:pt x="47" y="63"/>
                  </a:lnTo>
                  <a:close/>
                  <a:moveTo>
                    <a:pt x="111" y="92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119" y="82"/>
                    <a:pt x="119" y="82"/>
                    <a:pt x="119" y="82"/>
                  </a:cubicBezTo>
                  <a:lnTo>
                    <a:pt x="111" y="92"/>
                  </a:lnTo>
                  <a:close/>
                  <a:moveTo>
                    <a:pt x="116" y="94"/>
                  </a:moveTo>
                  <a:cubicBezTo>
                    <a:pt x="122" y="86"/>
                    <a:pt x="122" y="86"/>
                    <a:pt x="122" y="86"/>
                  </a:cubicBezTo>
                  <a:cubicBezTo>
                    <a:pt x="141" y="105"/>
                    <a:pt x="141" y="105"/>
                    <a:pt x="141" y="105"/>
                  </a:cubicBezTo>
                  <a:lnTo>
                    <a:pt x="116" y="94"/>
                  </a:lnTo>
                  <a:close/>
                </a:path>
              </a:pathLst>
            </a:custGeom>
            <a:solidFill>
              <a:srgbClr val="C14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907C7E0-4116-C43C-DC13-9D98196567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" y="2883"/>
              <a:ext cx="434" cy="434"/>
            </a:xfrm>
            <a:custGeom>
              <a:avLst/>
              <a:gdLst>
                <a:gd name="T0" fmla="*/ 15 w 180"/>
                <a:gd name="T1" fmla="*/ 55 h 180"/>
                <a:gd name="T2" fmla="*/ 5 w 180"/>
                <a:gd name="T3" fmla="*/ 55 h 180"/>
                <a:gd name="T4" fmla="*/ 10 w 180"/>
                <a:gd name="T5" fmla="*/ 45 h 180"/>
                <a:gd name="T6" fmla="*/ 10 w 180"/>
                <a:gd name="T7" fmla="*/ 65 h 180"/>
                <a:gd name="T8" fmla="*/ 10 w 180"/>
                <a:gd name="T9" fmla="*/ 45 h 180"/>
                <a:gd name="T10" fmla="*/ 60 w 180"/>
                <a:gd name="T11" fmla="*/ 10 h 180"/>
                <a:gd name="T12" fmla="*/ 50 w 180"/>
                <a:gd name="T13" fmla="*/ 10 h 180"/>
                <a:gd name="T14" fmla="*/ 55 w 180"/>
                <a:gd name="T15" fmla="*/ 0 h 180"/>
                <a:gd name="T16" fmla="*/ 55 w 180"/>
                <a:gd name="T17" fmla="*/ 20 h 180"/>
                <a:gd name="T18" fmla="*/ 55 w 180"/>
                <a:gd name="T19" fmla="*/ 0 h 180"/>
                <a:gd name="T20" fmla="*/ 130 w 180"/>
                <a:gd name="T21" fmla="*/ 10 h 180"/>
                <a:gd name="T22" fmla="*/ 120 w 180"/>
                <a:gd name="T23" fmla="*/ 10 h 180"/>
                <a:gd name="T24" fmla="*/ 125 w 180"/>
                <a:gd name="T25" fmla="*/ 0 h 180"/>
                <a:gd name="T26" fmla="*/ 125 w 180"/>
                <a:gd name="T27" fmla="*/ 20 h 180"/>
                <a:gd name="T28" fmla="*/ 125 w 180"/>
                <a:gd name="T29" fmla="*/ 0 h 180"/>
                <a:gd name="T30" fmla="*/ 175 w 180"/>
                <a:gd name="T31" fmla="*/ 55 h 180"/>
                <a:gd name="T32" fmla="*/ 165 w 180"/>
                <a:gd name="T33" fmla="*/ 55 h 180"/>
                <a:gd name="T34" fmla="*/ 170 w 180"/>
                <a:gd name="T35" fmla="*/ 45 h 180"/>
                <a:gd name="T36" fmla="*/ 170 w 180"/>
                <a:gd name="T37" fmla="*/ 65 h 180"/>
                <a:gd name="T38" fmla="*/ 170 w 180"/>
                <a:gd name="T39" fmla="*/ 45 h 180"/>
                <a:gd name="T40" fmla="*/ 170 w 180"/>
                <a:gd name="T41" fmla="*/ 125 h 180"/>
                <a:gd name="T42" fmla="*/ 160 w 180"/>
                <a:gd name="T43" fmla="*/ 125 h 180"/>
                <a:gd name="T44" fmla="*/ 165 w 180"/>
                <a:gd name="T45" fmla="*/ 115 h 180"/>
                <a:gd name="T46" fmla="*/ 165 w 180"/>
                <a:gd name="T47" fmla="*/ 135 h 180"/>
                <a:gd name="T48" fmla="*/ 165 w 180"/>
                <a:gd name="T49" fmla="*/ 115 h 180"/>
                <a:gd name="T50" fmla="*/ 105 w 180"/>
                <a:gd name="T51" fmla="*/ 135 h 180"/>
                <a:gd name="T52" fmla="*/ 95 w 180"/>
                <a:gd name="T53" fmla="*/ 135 h 180"/>
                <a:gd name="T54" fmla="*/ 100 w 180"/>
                <a:gd name="T55" fmla="*/ 125 h 180"/>
                <a:gd name="T56" fmla="*/ 100 w 180"/>
                <a:gd name="T57" fmla="*/ 145 h 180"/>
                <a:gd name="T58" fmla="*/ 100 w 180"/>
                <a:gd name="T59" fmla="*/ 125 h 180"/>
                <a:gd name="T60" fmla="*/ 65 w 180"/>
                <a:gd name="T61" fmla="*/ 170 h 180"/>
                <a:gd name="T62" fmla="*/ 55 w 180"/>
                <a:gd name="T63" fmla="*/ 170 h 180"/>
                <a:gd name="T64" fmla="*/ 60 w 180"/>
                <a:gd name="T65" fmla="*/ 160 h 180"/>
                <a:gd name="T66" fmla="*/ 60 w 180"/>
                <a:gd name="T67" fmla="*/ 180 h 180"/>
                <a:gd name="T68" fmla="*/ 60 w 180"/>
                <a:gd name="T69" fmla="*/ 160 h 180"/>
                <a:gd name="T70" fmla="*/ 20 w 180"/>
                <a:gd name="T71" fmla="*/ 125 h 180"/>
                <a:gd name="T72" fmla="*/ 10 w 180"/>
                <a:gd name="T73" fmla="*/ 125 h 180"/>
                <a:gd name="T74" fmla="*/ 15 w 180"/>
                <a:gd name="T75" fmla="*/ 115 h 180"/>
                <a:gd name="T76" fmla="*/ 15 w 180"/>
                <a:gd name="T77" fmla="*/ 135 h 180"/>
                <a:gd name="T78" fmla="*/ 15 w 180"/>
                <a:gd name="T79" fmla="*/ 1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80">
                  <a:moveTo>
                    <a:pt x="10" y="50"/>
                  </a:moveTo>
                  <a:cubicBezTo>
                    <a:pt x="13" y="50"/>
                    <a:pt x="15" y="52"/>
                    <a:pt x="15" y="55"/>
                  </a:cubicBezTo>
                  <a:cubicBezTo>
                    <a:pt x="15" y="58"/>
                    <a:pt x="13" y="60"/>
                    <a:pt x="10" y="60"/>
                  </a:cubicBezTo>
                  <a:cubicBezTo>
                    <a:pt x="8" y="60"/>
                    <a:pt x="5" y="58"/>
                    <a:pt x="5" y="55"/>
                  </a:cubicBezTo>
                  <a:cubicBezTo>
                    <a:pt x="5" y="52"/>
                    <a:pt x="8" y="50"/>
                    <a:pt x="10" y="50"/>
                  </a:cubicBezTo>
                  <a:moveTo>
                    <a:pt x="10" y="45"/>
                  </a:moveTo>
                  <a:cubicBezTo>
                    <a:pt x="5" y="45"/>
                    <a:pt x="0" y="50"/>
                    <a:pt x="0" y="55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6" y="65"/>
                    <a:pt x="20" y="61"/>
                    <a:pt x="20" y="55"/>
                  </a:cubicBezTo>
                  <a:cubicBezTo>
                    <a:pt x="20" y="50"/>
                    <a:pt x="16" y="45"/>
                    <a:pt x="10" y="45"/>
                  </a:cubicBezTo>
                  <a:close/>
                  <a:moveTo>
                    <a:pt x="55" y="5"/>
                  </a:moveTo>
                  <a:cubicBezTo>
                    <a:pt x="58" y="5"/>
                    <a:pt x="60" y="8"/>
                    <a:pt x="60" y="10"/>
                  </a:cubicBezTo>
                  <a:cubicBezTo>
                    <a:pt x="60" y="13"/>
                    <a:pt x="58" y="15"/>
                    <a:pt x="55" y="15"/>
                  </a:cubicBezTo>
                  <a:cubicBezTo>
                    <a:pt x="52" y="15"/>
                    <a:pt x="50" y="13"/>
                    <a:pt x="50" y="10"/>
                  </a:cubicBezTo>
                  <a:cubicBezTo>
                    <a:pt x="50" y="8"/>
                    <a:pt x="52" y="5"/>
                    <a:pt x="55" y="5"/>
                  </a:cubicBezTo>
                  <a:moveTo>
                    <a:pt x="55" y="0"/>
                  </a:moveTo>
                  <a:cubicBezTo>
                    <a:pt x="50" y="0"/>
                    <a:pt x="45" y="5"/>
                    <a:pt x="45" y="10"/>
                  </a:cubicBezTo>
                  <a:cubicBezTo>
                    <a:pt x="45" y="16"/>
                    <a:pt x="50" y="20"/>
                    <a:pt x="55" y="20"/>
                  </a:cubicBezTo>
                  <a:cubicBezTo>
                    <a:pt x="61" y="20"/>
                    <a:pt x="65" y="16"/>
                    <a:pt x="65" y="10"/>
                  </a:cubicBezTo>
                  <a:cubicBezTo>
                    <a:pt x="65" y="5"/>
                    <a:pt x="61" y="0"/>
                    <a:pt x="55" y="0"/>
                  </a:cubicBezTo>
                  <a:close/>
                  <a:moveTo>
                    <a:pt x="125" y="5"/>
                  </a:moveTo>
                  <a:cubicBezTo>
                    <a:pt x="128" y="5"/>
                    <a:pt x="130" y="8"/>
                    <a:pt x="130" y="10"/>
                  </a:cubicBezTo>
                  <a:cubicBezTo>
                    <a:pt x="130" y="13"/>
                    <a:pt x="128" y="15"/>
                    <a:pt x="125" y="15"/>
                  </a:cubicBezTo>
                  <a:cubicBezTo>
                    <a:pt x="122" y="15"/>
                    <a:pt x="120" y="13"/>
                    <a:pt x="120" y="10"/>
                  </a:cubicBezTo>
                  <a:cubicBezTo>
                    <a:pt x="120" y="8"/>
                    <a:pt x="122" y="5"/>
                    <a:pt x="125" y="5"/>
                  </a:cubicBezTo>
                  <a:moveTo>
                    <a:pt x="125" y="0"/>
                  </a:moveTo>
                  <a:cubicBezTo>
                    <a:pt x="119" y="0"/>
                    <a:pt x="115" y="5"/>
                    <a:pt x="115" y="10"/>
                  </a:cubicBezTo>
                  <a:cubicBezTo>
                    <a:pt x="115" y="16"/>
                    <a:pt x="119" y="20"/>
                    <a:pt x="125" y="20"/>
                  </a:cubicBezTo>
                  <a:cubicBezTo>
                    <a:pt x="130" y="20"/>
                    <a:pt x="135" y="16"/>
                    <a:pt x="135" y="10"/>
                  </a:cubicBezTo>
                  <a:cubicBezTo>
                    <a:pt x="135" y="5"/>
                    <a:pt x="130" y="0"/>
                    <a:pt x="125" y="0"/>
                  </a:cubicBezTo>
                  <a:close/>
                  <a:moveTo>
                    <a:pt x="170" y="50"/>
                  </a:moveTo>
                  <a:cubicBezTo>
                    <a:pt x="172" y="50"/>
                    <a:pt x="175" y="52"/>
                    <a:pt x="175" y="55"/>
                  </a:cubicBezTo>
                  <a:cubicBezTo>
                    <a:pt x="175" y="58"/>
                    <a:pt x="172" y="60"/>
                    <a:pt x="170" y="60"/>
                  </a:cubicBezTo>
                  <a:cubicBezTo>
                    <a:pt x="167" y="60"/>
                    <a:pt x="165" y="58"/>
                    <a:pt x="165" y="55"/>
                  </a:cubicBezTo>
                  <a:cubicBezTo>
                    <a:pt x="165" y="52"/>
                    <a:pt x="167" y="50"/>
                    <a:pt x="170" y="50"/>
                  </a:cubicBezTo>
                  <a:moveTo>
                    <a:pt x="170" y="45"/>
                  </a:moveTo>
                  <a:cubicBezTo>
                    <a:pt x="164" y="45"/>
                    <a:pt x="160" y="50"/>
                    <a:pt x="160" y="55"/>
                  </a:cubicBezTo>
                  <a:cubicBezTo>
                    <a:pt x="160" y="61"/>
                    <a:pt x="164" y="65"/>
                    <a:pt x="170" y="65"/>
                  </a:cubicBezTo>
                  <a:cubicBezTo>
                    <a:pt x="175" y="65"/>
                    <a:pt x="180" y="61"/>
                    <a:pt x="180" y="55"/>
                  </a:cubicBezTo>
                  <a:cubicBezTo>
                    <a:pt x="180" y="50"/>
                    <a:pt x="175" y="45"/>
                    <a:pt x="170" y="45"/>
                  </a:cubicBezTo>
                  <a:close/>
                  <a:moveTo>
                    <a:pt x="165" y="120"/>
                  </a:moveTo>
                  <a:cubicBezTo>
                    <a:pt x="167" y="120"/>
                    <a:pt x="170" y="122"/>
                    <a:pt x="170" y="125"/>
                  </a:cubicBezTo>
                  <a:cubicBezTo>
                    <a:pt x="170" y="128"/>
                    <a:pt x="167" y="130"/>
                    <a:pt x="165" y="130"/>
                  </a:cubicBezTo>
                  <a:cubicBezTo>
                    <a:pt x="162" y="130"/>
                    <a:pt x="160" y="128"/>
                    <a:pt x="160" y="125"/>
                  </a:cubicBezTo>
                  <a:cubicBezTo>
                    <a:pt x="160" y="122"/>
                    <a:pt x="162" y="120"/>
                    <a:pt x="165" y="120"/>
                  </a:cubicBezTo>
                  <a:moveTo>
                    <a:pt x="165" y="115"/>
                  </a:moveTo>
                  <a:cubicBezTo>
                    <a:pt x="159" y="115"/>
                    <a:pt x="155" y="119"/>
                    <a:pt x="155" y="125"/>
                  </a:cubicBezTo>
                  <a:cubicBezTo>
                    <a:pt x="155" y="130"/>
                    <a:pt x="159" y="135"/>
                    <a:pt x="165" y="135"/>
                  </a:cubicBezTo>
                  <a:cubicBezTo>
                    <a:pt x="170" y="135"/>
                    <a:pt x="175" y="130"/>
                    <a:pt x="175" y="125"/>
                  </a:cubicBezTo>
                  <a:cubicBezTo>
                    <a:pt x="175" y="119"/>
                    <a:pt x="170" y="115"/>
                    <a:pt x="165" y="115"/>
                  </a:cubicBezTo>
                  <a:close/>
                  <a:moveTo>
                    <a:pt x="100" y="130"/>
                  </a:moveTo>
                  <a:cubicBezTo>
                    <a:pt x="103" y="130"/>
                    <a:pt x="105" y="132"/>
                    <a:pt x="105" y="135"/>
                  </a:cubicBezTo>
                  <a:cubicBezTo>
                    <a:pt x="105" y="138"/>
                    <a:pt x="103" y="140"/>
                    <a:pt x="100" y="140"/>
                  </a:cubicBezTo>
                  <a:cubicBezTo>
                    <a:pt x="97" y="140"/>
                    <a:pt x="95" y="138"/>
                    <a:pt x="95" y="135"/>
                  </a:cubicBezTo>
                  <a:cubicBezTo>
                    <a:pt x="95" y="132"/>
                    <a:pt x="97" y="130"/>
                    <a:pt x="100" y="130"/>
                  </a:cubicBezTo>
                  <a:moveTo>
                    <a:pt x="100" y="125"/>
                  </a:moveTo>
                  <a:cubicBezTo>
                    <a:pt x="94" y="125"/>
                    <a:pt x="90" y="129"/>
                    <a:pt x="90" y="135"/>
                  </a:cubicBezTo>
                  <a:cubicBezTo>
                    <a:pt x="90" y="140"/>
                    <a:pt x="94" y="145"/>
                    <a:pt x="100" y="145"/>
                  </a:cubicBezTo>
                  <a:cubicBezTo>
                    <a:pt x="105" y="145"/>
                    <a:pt x="110" y="140"/>
                    <a:pt x="110" y="135"/>
                  </a:cubicBezTo>
                  <a:cubicBezTo>
                    <a:pt x="110" y="129"/>
                    <a:pt x="105" y="125"/>
                    <a:pt x="100" y="125"/>
                  </a:cubicBezTo>
                  <a:close/>
                  <a:moveTo>
                    <a:pt x="60" y="165"/>
                  </a:moveTo>
                  <a:cubicBezTo>
                    <a:pt x="63" y="165"/>
                    <a:pt x="65" y="167"/>
                    <a:pt x="65" y="170"/>
                  </a:cubicBezTo>
                  <a:cubicBezTo>
                    <a:pt x="65" y="172"/>
                    <a:pt x="63" y="175"/>
                    <a:pt x="60" y="175"/>
                  </a:cubicBezTo>
                  <a:cubicBezTo>
                    <a:pt x="57" y="175"/>
                    <a:pt x="55" y="172"/>
                    <a:pt x="55" y="170"/>
                  </a:cubicBezTo>
                  <a:cubicBezTo>
                    <a:pt x="55" y="167"/>
                    <a:pt x="57" y="165"/>
                    <a:pt x="60" y="165"/>
                  </a:cubicBezTo>
                  <a:moveTo>
                    <a:pt x="60" y="160"/>
                  </a:moveTo>
                  <a:cubicBezTo>
                    <a:pt x="55" y="160"/>
                    <a:pt x="50" y="164"/>
                    <a:pt x="50" y="170"/>
                  </a:cubicBezTo>
                  <a:cubicBezTo>
                    <a:pt x="50" y="175"/>
                    <a:pt x="55" y="180"/>
                    <a:pt x="60" y="180"/>
                  </a:cubicBezTo>
                  <a:cubicBezTo>
                    <a:pt x="66" y="180"/>
                    <a:pt x="70" y="175"/>
                    <a:pt x="70" y="170"/>
                  </a:cubicBezTo>
                  <a:cubicBezTo>
                    <a:pt x="70" y="164"/>
                    <a:pt x="66" y="160"/>
                    <a:pt x="60" y="160"/>
                  </a:cubicBezTo>
                  <a:close/>
                  <a:moveTo>
                    <a:pt x="15" y="120"/>
                  </a:moveTo>
                  <a:cubicBezTo>
                    <a:pt x="18" y="120"/>
                    <a:pt x="20" y="122"/>
                    <a:pt x="20" y="125"/>
                  </a:cubicBezTo>
                  <a:cubicBezTo>
                    <a:pt x="20" y="128"/>
                    <a:pt x="18" y="130"/>
                    <a:pt x="15" y="130"/>
                  </a:cubicBezTo>
                  <a:cubicBezTo>
                    <a:pt x="13" y="130"/>
                    <a:pt x="10" y="128"/>
                    <a:pt x="10" y="125"/>
                  </a:cubicBezTo>
                  <a:cubicBezTo>
                    <a:pt x="10" y="122"/>
                    <a:pt x="13" y="120"/>
                    <a:pt x="15" y="120"/>
                  </a:cubicBezTo>
                  <a:moveTo>
                    <a:pt x="15" y="115"/>
                  </a:moveTo>
                  <a:cubicBezTo>
                    <a:pt x="10" y="115"/>
                    <a:pt x="5" y="119"/>
                    <a:pt x="5" y="125"/>
                  </a:cubicBezTo>
                  <a:cubicBezTo>
                    <a:pt x="5" y="130"/>
                    <a:pt x="10" y="135"/>
                    <a:pt x="15" y="135"/>
                  </a:cubicBezTo>
                  <a:cubicBezTo>
                    <a:pt x="21" y="135"/>
                    <a:pt x="25" y="130"/>
                    <a:pt x="25" y="125"/>
                  </a:cubicBezTo>
                  <a:cubicBezTo>
                    <a:pt x="25" y="119"/>
                    <a:pt x="21" y="115"/>
                    <a:pt x="15" y="115"/>
                  </a:cubicBezTo>
                  <a:close/>
                </a:path>
              </a:pathLst>
            </a:custGeom>
            <a:solidFill>
              <a:srgbClr val="C14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9E0D69F-9711-D766-CCC6-D44E7733412F}"/>
              </a:ext>
            </a:extLst>
          </p:cNvPr>
          <p:cNvSpPr txBox="1"/>
          <p:nvPr/>
        </p:nvSpPr>
        <p:spPr>
          <a:xfrm>
            <a:off x="2219536" y="1685508"/>
            <a:ext cx="3041757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Ollama</a:t>
            </a:r>
            <a:r>
              <a:rPr lang="en-US" sz="2400" b="1" dirty="0">
                <a:solidFill>
                  <a:schemeClr val="accent1"/>
                </a:solidFill>
              </a:rPr>
              <a:t> API </a:t>
            </a:r>
            <a:endParaRPr lang="de-DE" sz="2400" b="1" dirty="0" err="1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91A0075-E280-4941-B1FA-EDC8CC1F9E74}"/>
              </a:ext>
            </a:extLst>
          </p:cNvPr>
          <p:cNvSpPr txBox="1"/>
          <p:nvPr/>
        </p:nvSpPr>
        <p:spPr>
          <a:xfrm>
            <a:off x="8130989" y="1685508"/>
            <a:ext cx="2958352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ChromaDB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</a:p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Vectorstore</a:t>
            </a:r>
            <a:endParaRPr lang="de-DE" sz="2400" b="1" dirty="0" err="1">
              <a:solidFill>
                <a:schemeClr val="accent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21110A25-A340-1F29-E6E8-9D1502885AB7}"/>
              </a:ext>
            </a:extLst>
          </p:cNvPr>
          <p:cNvSpPr/>
          <p:nvPr/>
        </p:nvSpPr>
        <p:spPr bwMode="ltGray">
          <a:xfrm>
            <a:off x="7117976" y="1530903"/>
            <a:ext cx="1013012" cy="1223611"/>
          </a:xfrm>
          <a:prstGeom prst="can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DE89B91-ADE8-877C-10B5-25E4FBB5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961" y="4178618"/>
            <a:ext cx="2275522" cy="793498"/>
          </a:xfrm>
          <a:prstGeom prst="rect">
            <a:avLst/>
          </a:prstGeom>
        </p:spPr>
      </p:pic>
      <p:pic>
        <p:nvPicPr>
          <p:cNvPr id="1028" name="Picture 4" descr="LangChain logo in PNG and vector formats (SVG, EPS, PDF)">
            <a:extLst>
              <a:ext uri="{FF2B5EF4-FFF2-40B4-BE49-F238E27FC236}">
                <a16:creationId xmlns:a16="http://schemas.microsoft.com/office/drawing/2014/main" id="{A3959952-BEBD-B485-7ABF-3A06EE07A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8" b="35069"/>
          <a:stretch>
            <a:fillRect/>
          </a:stretch>
        </p:blipFill>
        <p:spPr bwMode="auto">
          <a:xfrm>
            <a:off x="4639971" y="5284387"/>
            <a:ext cx="2105503" cy="61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Kreuz 17">
            <a:extLst>
              <a:ext uri="{FF2B5EF4-FFF2-40B4-BE49-F238E27FC236}">
                <a16:creationId xmlns:a16="http://schemas.microsoft.com/office/drawing/2014/main" id="{1BD4CEAD-417C-90D7-7F07-6B8476538A23}"/>
              </a:ext>
            </a:extLst>
          </p:cNvPr>
          <p:cNvSpPr/>
          <p:nvPr/>
        </p:nvSpPr>
        <p:spPr bwMode="ltGray">
          <a:xfrm>
            <a:off x="5705329" y="4897118"/>
            <a:ext cx="360000" cy="360000"/>
          </a:xfrm>
          <a:prstGeom prst="plus">
            <a:avLst>
              <a:gd name="adj" fmla="val 3814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002DC6F-70E1-04CC-2F7E-81D0B182300D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3025588" y="3021398"/>
            <a:ext cx="1151965" cy="115722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7F5041D-8195-902C-010B-37259967A1A1}"/>
              </a:ext>
            </a:extLst>
          </p:cNvPr>
          <p:cNvSpPr txBox="1"/>
          <p:nvPr/>
        </p:nvSpPr>
        <p:spPr>
          <a:xfrm>
            <a:off x="2182209" y="3540768"/>
            <a:ext cx="1317811" cy="2958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embed text data</a:t>
            </a:r>
            <a:endParaRPr lang="de-DE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C21F75D-2308-6F9C-7514-8615B5C21E10}"/>
              </a:ext>
            </a:extLst>
          </p:cNvPr>
          <p:cNvCxnSpPr>
            <a:cxnSpLocks/>
          </p:cNvCxnSpPr>
          <p:nvPr/>
        </p:nvCxnSpPr>
        <p:spPr>
          <a:xfrm>
            <a:off x="3408287" y="3079313"/>
            <a:ext cx="1007024" cy="1050988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06949708-9997-C77F-FA9D-4FAEE4FC4370}"/>
              </a:ext>
            </a:extLst>
          </p:cNvPr>
          <p:cNvSpPr txBox="1"/>
          <p:nvPr/>
        </p:nvSpPr>
        <p:spPr>
          <a:xfrm>
            <a:off x="3953436" y="3442887"/>
            <a:ext cx="1317811" cy="2958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embeddings</a:t>
            </a:r>
            <a:endParaRPr lang="de-DE" dirty="0" err="1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01EE28D-76D7-1AAC-AEB5-B6FB5889F20D}"/>
              </a:ext>
            </a:extLst>
          </p:cNvPr>
          <p:cNvCxnSpPr>
            <a:cxnSpLocks/>
          </p:cNvCxnSpPr>
          <p:nvPr/>
        </p:nvCxnSpPr>
        <p:spPr>
          <a:xfrm flipV="1">
            <a:off x="6920755" y="3021398"/>
            <a:ext cx="660521" cy="110890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CA1EA846-BBE3-FA35-8898-8D60908FF5BE}"/>
              </a:ext>
            </a:extLst>
          </p:cNvPr>
          <p:cNvSpPr txBox="1"/>
          <p:nvPr/>
        </p:nvSpPr>
        <p:spPr>
          <a:xfrm>
            <a:off x="7355543" y="3487429"/>
            <a:ext cx="1317811" cy="2958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embeddings + metadata</a:t>
            </a:r>
            <a:endParaRPr lang="de-DE" dirty="0" err="1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BCD63DE-D4F0-350B-1D09-4445517D0ADF}"/>
              </a:ext>
            </a:extLst>
          </p:cNvPr>
          <p:cNvSpPr txBox="1"/>
          <p:nvPr/>
        </p:nvSpPr>
        <p:spPr>
          <a:xfrm>
            <a:off x="1973979" y="1003585"/>
            <a:ext cx="2103218" cy="480200"/>
          </a:xfrm>
          <a:prstGeom prst="rect">
            <a:avLst/>
          </a:prstGeom>
          <a:solidFill>
            <a:schemeClr val="bg1"/>
          </a:solidFill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de-DE" b="1" dirty="0">
                <a:solidFill>
                  <a:schemeClr val="accent1"/>
                </a:solidFill>
              </a:rPr>
              <a:t>Non-</a:t>
            </a:r>
            <a:r>
              <a:rPr lang="de-DE" b="1" dirty="0" err="1">
                <a:solidFill>
                  <a:schemeClr val="accent1"/>
                </a:solidFill>
              </a:rPr>
              <a:t>custom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container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2FDB61B-4061-1FD7-1667-5503DB092E9C}"/>
              </a:ext>
            </a:extLst>
          </p:cNvPr>
          <p:cNvSpPr txBox="1"/>
          <p:nvPr/>
        </p:nvSpPr>
        <p:spPr>
          <a:xfrm>
            <a:off x="7792073" y="1021725"/>
            <a:ext cx="2103218" cy="480200"/>
          </a:xfrm>
          <a:prstGeom prst="rect">
            <a:avLst/>
          </a:prstGeom>
          <a:solidFill>
            <a:schemeClr val="bg1"/>
          </a:solidFill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de-DE" b="1" dirty="0">
                <a:solidFill>
                  <a:schemeClr val="accent1"/>
                </a:solidFill>
              </a:rPr>
              <a:t>Non-</a:t>
            </a:r>
            <a:r>
              <a:rPr lang="de-DE" b="1" dirty="0" err="1">
                <a:solidFill>
                  <a:schemeClr val="accent1"/>
                </a:solidFill>
              </a:rPr>
              <a:t>custom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container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E4EA3EE-B731-A96B-913D-56EF6CF61737}"/>
              </a:ext>
            </a:extLst>
          </p:cNvPr>
          <p:cNvSpPr txBox="1"/>
          <p:nvPr/>
        </p:nvSpPr>
        <p:spPr>
          <a:xfrm>
            <a:off x="4808361" y="3894590"/>
            <a:ext cx="1874636" cy="480200"/>
          </a:xfrm>
          <a:prstGeom prst="rect">
            <a:avLst/>
          </a:prstGeom>
          <a:solidFill>
            <a:schemeClr val="bg1"/>
          </a:solidFill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de-DE" b="1" dirty="0">
                <a:solidFill>
                  <a:schemeClr val="accent1"/>
                </a:solidFill>
              </a:rPr>
              <a:t>Custom </a:t>
            </a:r>
            <a:r>
              <a:rPr lang="de-DE" b="1" dirty="0" err="1">
                <a:solidFill>
                  <a:schemeClr val="accent1"/>
                </a:solidFill>
              </a:rPr>
              <a:t>container</a:t>
            </a:r>
            <a:endParaRPr lang="de-DE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0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C3CFD-95AD-6C80-17B3-C7769B2C5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E0E6B-5AF5-21A3-5B18-EA734A71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MetricHPE" panose="020B0703030202060203" pitchFamily="34" charset="0"/>
              </a:rPr>
              <a:t>Architecture </a:t>
            </a:r>
            <a:r>
              <a:rPr lang="de-DE" dirty="0" err="1">
                <a:latin typeface="MetricHPE" panose="020B0703030202060203" pitchFamily="34" charset="0"/>
              </a:rPr>
              <a:t>Overview</a:t>
            </a:r>
            <a:r>
              <a:rPr lang="de-DE" dirty="0">
                <a:latin typeface="MetricHPE" panose="020B0703030202060203" pitchFamily="34" charset="0"/>
              </a:rPr>
              <a:t> - </a:t>
            </a:r>
            <a:r>
              <a:rPr lang="de-DE" dirty="0" err="1">
                <a:latin typeface="MetricHPE" panose="020B0703030202060203" pitchFamily="34" charset="0"/>
              </a:rPr>
              <a:t>Inference</a:t>
            </a:r>
            <a:r>
              <a:rPr lang="de-DE" dirty="0">
                <a:latin typeface="MetricHPE" panose="020B0703030202060203" pitchFamily="34" charset="0"/>
              </a:rPr>
              <a:t>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82BEB6-776F-2CFB-F244-A197DAE934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0BD9A5-BBF5-5871-FC4C-15D797CAC2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3B7ACEF-4A4F-A3D1-C985-7A03305B1810}"/>
              </a:ext>
            </a:extLst>
          </p:cNvPr>
          <p:cNvSpPr/>
          <p:nvPr/>
        </p:nvSpPr>
        <p:spPr bwMode="ltGray">
          <a:xfrm>
            <a:off x="779929" y="1264019"/>
            <a:ext cx="4491318" cy="175737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B4AA47D-AC22-D629-57B8-ABA881FE1C7F}"/>
              </a:ext>
            </a:extLst>
          </p:cNvPr>
          <p:cNvSpPr/>
          <p:nvPr/>
        </p:nvSpPr>
        <p:spPr bwMode="ltGray">
          <a:xfrm>
            <a:off x="3639670" y="4134690"/>
            <a:ext cx="4491318" cy="17568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E033B6A-39A3-1F1B-3DFD-1928E5221AE4}"/>
              </a:ext>
            </a:extLst>
          </p:cNvPr>
          <p:cNvSpPr/>
          <p:nvPr/>
        </p:nvSpPr>
        <p:spPr bwMode="ltGray">
          <a:xfrm>
            <a:off x="6598023" y="1264019"/>
            <a:ext cx="4491318" cy="175737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E70D4450-C2DD-C1C6-247E-93BF9E5181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4375" y="1602708"/>
            <a:ext cx="1080000" cy="1080000"/>
            <a:chOff x="5664" y="2885"/>
            <a:chExt cx="434" cy="43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679A219B-320B-21FE-4E22-CFFF5C728D5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664" y="2885"/>
              <a:ext cx="434" cy="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AF6530D-FD94-AD1E-E765-57348C593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4" y="2895"/>
              <a:ext cx="410" cy="414"/>
            </a:xfrm>
            <a:custGeom>
              <a:avLst/>
              <a:gdLst>
                <a:gd name="T0" fmla="*/ 122 w 170"/>
                <a:gd name="T1" fmla="*/ 0 h 172"/>
                <a:gd name="T2" fmla="*/ 48 w 170"/>
                <a:gd name="T3" fmla="*/ 0 h 172"/>
                <a:gd name="T4" fmla="*/ 0 w 170"/>
                <a:gd name="T5" fmla="*/ 48 h 172"/>
                <a:gd name="T6" fmla="*/ 5 w 170"/>
                <a:gd name="T7" fmla="*/ 122 h 172"/>
                <a:gd name="T8" fmla="*/ 55 w 170"/>
                <a:gd name="T9" fmla="*/ 172 h 172"/>
                <a:gd name="T10" fmla="*/ 97 w 170"/>
                <a:gd name="T11" fmla="*/ 135 h 172"/>
                <a:gd name="T12" fmla="*/ 164 w 170"/>
                <a:gd name="T13" fmla="*/ 124 h 172"/>
                <a:gd name="T14" fmla="*/ 170 w 170"/>
                <a:gd name="T15" fmla="*/ 48 h 172"/>
                <a:gd name="T16" fmla="*/ 122 w 170"/>
                <a:gd name="T17" fmla="*/ 0 h 172"/>
                <a:gd name="T18" fmla="*/ 120 w 170"/>
                <a:gd name="T19" fmla="*/ 0 h 172"/>
                <a:gd name="T20" fmla="*/ 125 w 170"/>
                <a:gd name="T21" fmla="*/ 5 h 172"/>
                <a:gd name="T22" fmla="*/ 120 w 170"/>
                <a:gd name="T23" fmla="*/ 10 h 172"/>
                <a:gd name="T24" fmla="*/ 115 w 170"/>
                <a:gd name="T25" fmla="*/ 5 h 172"/>
                <a:gd name="T26" fmla="*/ 120 w 170"/>
                <a:gd name="T27" fmla="*/ 0 h 172"/>
                <a:gd name="T28" fmla="*/ 50 w 170"/>
                <a:gd name="T29" fmla="*/ 0 h 172"/>
                <a:gd name="T30" fmla="*/ 55 w 170"/>
                <a:gd name="T31" fmla="*/ 5 h 172"/>
                <a:gd name="T32" fmla="*/ 50 w 170"/>
                <a:gd name="T33" fmla="*/ 10 h 172"/>
                <a:gd name="T34" fmla="*/ 45 w 170"/>
                <a:gd name="T35" fmla="*/ 5 h 172"/>
                <a:gd name="T36" fmla="*/ 50 w 170"/>
                <a:gd name="T37" fmla="*/ 0 h 172"/>
                <a:gd name="T38" fmla="*/ 52 w 170"/>
                <a:gd name="T39" fmla="*/ 10 h 172"/>
                <a:gd name="T40" fmla="*/ 118 w 170"/>
                <a:gd name="T41" fmla="*/ 10 h 172"/>
                <a:gd name="T42" fmla="*/ 159 w 170"/>
                <a:gd name="T43" fmla="*/ 52 h 172"/>
                <a:gd name="T44" fmla="*/ 155 w 170"/>
                <a:gd name="T45" fmla="*/ 116 h 172"/>
                <a:gd name="T46" fmla="*/ 93 w 170"/>
                <a:gd name="T47" fmla="*/ 125 h 172"/>
                <a:gd name="T48" fmla="*/ 55 w 170"/>
                <a:gd name="T49" fmla="*/ 158 h 172"/>
                <a:gd name="T50" fmla="*/ 15 w 170"/>
                <a:gd name="T51" fmla="*/ 118 h 172"/>
                <a:gd name="T52" fmla="*/ 10 w 170"/>
                <a:gd name="T53" fmla="*/ 52 h 172"/>
                <a:gd name="T54" fmla="*/ 52 w 170"/>
                <a:gd name="T55" fmla="*/ 10 h 172"/>
                <a:gd name="T56" fmla="*/ 0 w 170"/>
                <a:gd name="T57" fmla="*/ 50 h 172"/>
                <a:gd name="T58" fmla="*/ 5 w 170"/>
                <a:gd name="T59" fmla="*/ 45 h 172"/>
                <a:gd name="T60" fmla="*/ 10 w 170"/>
                <a:gd name="T61" fmla="*/ 50 h 172"/>
                <a:gd name="T62" fmla="*/ 5 w 170"/>
                <a:gd name="T63" fmla="*/ 55 h 172"/>
                <a:gd name="T64" fmla="*/ 0 w 170"/>
                <a:gd name="T65" fmla="*/ 50 h 172"/>
                <a:gd name="T66" fmla="*/ 10 w 170"/>
                <a:gd name="T67" fmla="*/ 125 h 172"/>
                <a:gd name="T68" fmla="*/ 5 w 170"/>
                <a:gd name="T69" fmla="*/ 120 h 172"/>
                <a:gd name="T70" fmla="*/ 10 w 170"/>
                <a:gd name="T71" fmla="*/ 115 h 172"/>
                <a:gd name="T72" fmla="*/ 15 w 170"/>
                <a:gd name="T73" fmla="*/ 120 h 172"/>
                <a:gd name="T74" fmla="*/ 10 w 170"/>
                <a:gd name="T75" fmla="*/ 125 h 172"/>
                <a:gd name="T76" fmla="*/ 55 w 170"/>
                <a:gd name="T77" fmla="*/ 170 h 172"/>
                <a:gd name="T78" fmla="*/ 50 w 170"/>
                <a:gd name="T79" fmla="*/ 165 h 172"/>
                <a:gd name="T80" fmla="*/ 55 w 170"/>
                <a:gd name="T81" fmla="*/ 160 h 172"/>
                <a:gd name="T82" fmla="*/ 60 w 170"/>
                <a:gd name="T83" fmla="*/ 165 h 172"/>
                <a:gd name="T84" fmla="*/ 55 w 170"/>
                <a:gd name="T85" fmla="*/ 170 h 172"/>
                <a:gd name="T86" fmla="*/ 95 w 170"/>
                <a:gd name="T87" fmla="*/ 135 h 172"/>
                <a:gd name="T88" fmla="*/ 90 w 170"/>
                <a:gd name="T89" fmla="*/ 130 h 172"/>
                <a:gd name="T90" fmla="*/ 95 w 170"/>
                <a:gd name="T91" fmla="*/ 125 h 172"/>
                <a:gd name="T92" fmla="*/ 100 w 170"/>
                <a:gd name="T93" fmla="*/ 130 h 172"/>
                <a:gd name="T94" fmla="*/ 95 w 170"/>
                <a:gd name="T95" fmla="*/ 135 h 172"/>
                <a:gd name="T96" fmla="*/ 160 w 170"/>
                <a:gd name="T97" fmla="*/ 125 h 172"/>
                <a:gd name="T98" fmla="*/ 155 w 170"/>
                <a:gd name="T99" fmla="*/ 120 h 172"/>
                <a:gd name="T100" fmla="*/ 160 w 170"/>
                <a:gd name="T101" fmla="*/ 115 h 172"/>
                <a:gd name="T102" fmla="*/ 165 w 170"/>
                <a:gd name="T103" fmla="*/ 120 h 172"/>
                <a:gd name="T104" fmla="*/ 160 w 170"/>
                <a:gd name="T105" fmla="*/ 125 h 172"/>
                <a:gd name="T106" fmla="*/ 165 w 170"/>
                <a:gd name="T107" fmla="*/ 55 h 172"/>
                <a:gd name="T108" fmla="*/ 160 w 170"/>
                <a:gd name="T109" fmla="*/ 50 h 172"/>
                <a:gd name="T110" fmla="*/ 165 w 170"/>
                <a:gd name="T111" fmla="*/ 45 h 172"/>
                <a:gd name="T112" fmla="*/ 170 w 170"/>
                <a:gd name="T113" fmla="*/ 50 h 172"/>
                <a:gd name="T114" fmla="*/ 165 w 170"/>
                <a:gd name="T115" fmla="*/ 5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72">
                  <a:moveTo>
                    <a:pt x="12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70" y="48"/>
                    <a:pt x="170" y="48"/>
                    <a:pt x="170" y="48"/>
                  </a:cubicBezTo>
                  <a:lnTo>
                    <a:pt x="122" y="0"/>
                  </a:lnTo>
                  <a:close/>
                  <a:moveTo>
                    <a:pt x="120" y="0"/>
                  </a:moveTo>
                  <a:cubicBezTo>
                    <a:pt x="123" y="0"/>
                    <a:pt x="125" y="3"/>
                    <a:pt x="125" y="5"/>
                  </a:cubicBezTo>
                  <a:cubicBezTo>
                    <a:pt x="125" y="8"/>
                    <a:pt x="123" y="10"/>
                    <a:pt x="120" y="10"/>
                  </a:cubicBezTo>
                  <a:cubicBezTo>
                    <a:pt x="117" y="10"/>
                    <a:pt x="115" y="8"/>
                    <a:pt x="115" y="5"/>
                  </a:cubicBezTo>
                  <a:cubicBezTo>
                    <a:pt x="115" y="3"/>
                    <a:pt x="117" y="0"/>
                    <a:pt x="120" y="0"/>
                  </a:cubicBezTo>
                  <a:close/>
                  <a:moveTo>
                    <a:pt x="50" y="0"/>
                  </a:moveTo>
                  <a:cubicBezTo>
                    <a:pt x="53" y="0"/>
                    <a:pt x="55" y="3"/>
                    <a:pt x="55" y="5"/>
                  </a:cubicBezTo>
                  <a:cubicBezTo>
                    <a:pt x="55" y="8"/>
                    <a:pt x="53" y="10"/>
                    <a:pt x="50" y="10"/>
                  </a:cubicBezTo>
                  <a:cubicBezTo>
                    <a:pt x="47" y="10"/>
                    <a:pt x="45" y="8"/>
                    <a:pt x="45" y="5"/>
                  </a:cubicBezTo>
                  <a:cubicBezTo>
                    <a:pt x="45" y="3"/>
                    <a:pt x="47" y="0"/>
                    <a:pt x="50" y="0"/>
                  </a:cubicBezTo>
                  <a:close/>
                  <a:moveTo>
                    <a:pt x="52" y="10"/>
                  </a:moveTo>
                  <a:cubicBezTo>
                    <a:pt x="118" y="10"/>
                    <a:pt x="118" y="10"/>
                    <a:pt x="118" y="10"/>
                  </a:cubicBezTo>
                  <a:cubicBezTo>
                    <a:pt x="159" y="52"/>
                    <a:pt x="159" y="52"/>
                    <a:pt x="159" y="52"/>
                  </a:cubicBezTo>
                  <a:cubicBezTo>
                    <a:pt x="155" y="116"/>
                    <a:pt x="155" y="116"/>
                    <a:pt x="155" y="116"/>
                  </a:cubicBezTo>
                  <a:cubicBezTo>
                    <a:pt x="93" y="125"/>
                    <a:pt x="93" y="125"/>
                    <a:pt x="93" y="125"/>
                  </a:cubicBezTo>
                  <a:cubicBezTo>
                    <a:pt x="55" y="158"/>
                    <a:pt x="55" y="158"/>
                    <a:pt x="55" y="15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0" y="52"/>
                    <a:pt x="10" y="52"/>
                    <a:pt x="10" y="52"/>
                  </a:cubicBezTo>
                  <a:lnTo>
                    <a:pt x="52" y="10"/>
                  </a:lnTo>
                  <a:close/>
                  <a:moveTo>
                    <a:pt x="0" y="50"/>
                  </a:moveTo>
                  <a:cubicBezTo>
                    <a:pt x="0" y="47"/>
                    <a:pt x="3" y="45"/>
                    <a:pt x="5" y="45"/>
                  </a:cubicBezTo>
                  <a:cubicBezTo>
                    <a:pt x="8" y="45"/>
                    <a:pt x="10" y="47"/>
                    <a:pt x="10" y="50"/>
                  </a:cubicBezTo>
                  <a:cubicBezTo>
                    <a:pt x="10" y="53"/>
                    <a:pt x="8" y="55"/>
                    <a:pt x="5" y="55"/>
                  </a:cubicBezTo>
                  <a:cubicBezTo>
                    <a:pt x="3" y="55"/>
                    <a:pt x="0" y="53"/>
                    <a:pt x="0" y="50"/>
                  </a:cubicBezTo>
                  <a:close/>
                  <a:moveTo>
                    <a:pt x="10" y="125"/>
                  </a:moveTo>
                  <a:cubicBezTo>
                    <a:pt x="8" y="125"/>
                    <a:pt x="5" y="123"/>
                    <a:pt x="5" y="120"/>
                  </a:cubicBezTo>
                  <a:cubicBezTo>
                    <a:pt x="5" y="117"/>
                    <a:pt x="8" y="115"/>
                    <a:pt x="10" y="115"/>
                  </a:cubicBezTo>
                  <a:cubicBezTo>
                    <a:pt x="13" y="115"/>
                    <a:pt x="15" y="117"/>
                    <a:pt x="15" y="120"/>
                  </a:cubicBezTo>
                  <a:cubicBezTo>
                    <a:pt x="15" y="123"/>
                    <a:pt x="13" y="125"/>
                    <a:pt x="10" y="125"/>
                  </a:cubicBezTo>
                  <a:close/>
                  <a:moveTo>
                    <a:pt x="55" y="170"/>
                  </a:moveTo>
                  <a:cubicBezTo>
                    <a:pt x="52" y="170"/>
                    <a:pt x="50" y="167"/>
                    <a:pt x="50" y="165"/>
                  </a:cubicBezTo>
                  <a:cubicBezTo>
                    <a:pt x="50" y="162"/>
                    <a:pt x="52" y="160"/>
                    <a:pt x="55" y="160"/>
                  </a:cubicBezTo>
                  <a:cubicBezTo>
                    <a:pt x="58" y="160"/>
                    <a:pt x="60" y="162"/>
                    <a:pt x="60" y="165"/>
                  </a:cubicBezTo>
                  <a:cubicBezTo>
                    <a:pt x="60" y="167"/>
                    <a:pt x="58" y="170"/>
                    <a:pt x="55" y="170"/>
                  </a:cubicBezTo>
                  <a:close/>
                  <a:moveTo>
                    <a:pt x="95" y="135"/>
                  </a:moveTo>
                  <a:cubicBezTo>
                    <a:pt x="92" y="135"/>
                    <a:pt x="90" y="133"/>
                    <a:pt x="90" y="130"/>
                  </a:cubicBezTo>
                  <a:cubicBezTo>
                    <a:pt x="90" y="127"/>
                    <a:pt x="92" y="125"/>
                    <a:pt x="95" y="125"/>
                  </a:cubicBezTo>
                  <a:cubicBezTo>
                    <a:pt x="98" y="125"/>
                    <a:pt x="100" y="127"/>
                    <a:pt x="100" y="130"/>
                  </a:cubicBezTo>
                  <a:cubicBezTo>
                    <a:pt x="100" y="133"/>
                    <a:pt x="98" y="135"/>
                    <a:pt x="95" y="135"/>
                  </a:cubicBezTo>
                  <a:close/>
                  <a:moveTo>
                    <a:pt x="160" y="125"/>
                  </a:moveTo>
                  <a:cubicBezTo>
                    <a:pt x="157" y="125"/>
                    <a:pt x="155" y="123"/>
                    <a:pt x="155" y="120"/>
                  </a:cubicBezTo>
                  <a:cubicBezTo>
                    <a:pt x="155" y="117"/>
                    <a:pt x="157" y="115"/>
                    <a:pt x="160" y="115"/>
                  </a:cubicBezTo>
                  <a:cubicBezTo>
                    <a:pt x="162" y="115"/>
                    <a:pt x="165" y="117"/>
                    <a:pt x="165" y="120"/>
                  </a:cubicBezTo>
                  <a:cubicBezTo>
                    <a:pt x="165" y="123"/>
                    <a:pt x="162" y="125"/>
                    <a:pt x="160" y="125"/>
                  </a:cubicBezTo>
                  <a:close/>
                  <a:moveTo>
                    <a:pt x="165" y="55"/>
                  </a:moveTo>
                  <a:cubicBezTo>
                    <a:pt x="162" y="55"/>
                    <a:pt x="160" y="53"/>
                    <a:pt x="160" y="50"/>
                  </a:cubicBezTo>
                  <a:cubicBezTo>
                    <a:pt x="160" y="47"/>
                    <a:pt x="162" y="45"/>
                    <a:pt x="165" y="45"/>
                  </a:cubicBezTo>
                  <a:cubicBezTo>
                    <a:pt x="167" y="45"/>
                    <a:pt x="170" y="47"/>
                    <a:pt x="170" y="50"/>
                  </a:cubicBezTo>
                  <a:cubicBezTo>
                    <a:pt x="170" y="53"/>
                    <a:pt x="167" y="55"/>
                    <a:pt x="165" y="55"/>
                  </a:cubicBez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1F92B28-28EE-1A68-2733-BA25BBBDE1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3" y="2912"/>
              <a:ext cx="376" cy="371"/>
            </a:xfrm>
            <a:custGeom>
              <a:avLst/>
              <a:gdLst>
                <a:gd name="T0" fmla="*/ 147 w 156"/>
                <a:gd name="T1" fmla="*/ 113 h 154"/>
                <a:gd name="T2" fmla="*/ 150 w 156"/>
                <a:gd name="T3" fmla="*/ 108 h 154"/>
                <a:gd name="T4" fmla="*/ 126 w 156"/>
                <a:gd name="T5" fmla="*/ 82 h 154"/>
                <a:gd name="T6" fmla="*/ 156 w 156"/>
                <a:gd name="T7" fmla="*/ 48 h 154"/>
                <a:gd name="T8" fmla="*/ 152 w 156"/>
                <a:gd name="T9" fmla="*/ 45 h 154"/>
                <a:gd name="T10" fmla="*/ 122 w 156"/>
                <a:gd name="T11" fmla="*/ 79 h 154"/>
                <a:gd name="T12" fmla="*/ 80 w 156"/>
                <a:gd name="T13" fmla="*/ 35 h 154"/>
                <a:gd name="T14" fmla="*/ 111 w 156"/>
                <a:gd name="T15" fmla="*/ 3 h 154"/>
                <a:gd name="T16" fmla="*/ 107 w 156"/>
                <a:gd name="T17" fmla="*/ 0 h 154"/>
                <a:gd name="T18" fmla="*/ 77 w 156"/>
                <a:gd name="T19" fmla="*/ 31 h 154"/>
                <a:gd name="T20" fmla="*/ 47 w 156"/>
                <a:gd name="T21" fmla="*/ 0 h 154"/>
                <a:gd name="T22" fmla="*/ 42 w 156"/>
                <a:gd name="T23" fmla="*/ 3 h 154"/>
                <a:gd name="T24" fmla="*/ 40 w 156"/>
                <a:gd name="T25" fmla="*/ 3 h 154"/>
                <a:gd name="T26" fmla="*/ 42 w 156"/>
                <a:gd name="T27" fmla="*/ 60 h 154"/>
                <a:gd name="T28" fmla="*/ 2 w 156"/>
                <a:gd name="T29" fmla="*/ 43 h 154"/>
                <a:gd name="T30" fmla="*/ 2 w 156"/>
                <a:gd name="T31" fmla="*/ 43 h 154"/>
                <a:gd name="T32" fmla="*/ 0 w 156"/>
                <a:gd name="T33" fmla="*/ 47 h 154"/>
                <a:gd name="T34" fmla="*/ 42 w 156"/>
                <a:gd name="T35" fmla="*/ 66 h 154"/>
                <a:gd name="T36" fmla="*/ 42 w 156"/>
                <a:gd name="T37" fmla="*/ 68 h 154"/>
                <a:gd name="T38" fmla="*/ 3 w 156"/>
                <a:gd name="T39" fmla="*/ 108 h 154"/>
                <a:gd name="T40" fmla="*/ 7 w 156"/>
                <a:gd name="T41" fmla="*/ 113 h 154"/>
                <a:gd name="T42" fmla="*/ 6 w 156"/>
                <a:gd name="T43" fmla="*/ 116 h 154"/>
                <a:gd name="T44" fmla="*/ 43 w 156"/>
                <a:gd name="T45" fmla="*/ 120 h 154"/>
                <a:gd name="T46" fmla="*/ 44 w 156"/>
                <a:gd name="T47" fmla="*/ 154 h 154"/>
                <a:gd name="T48" fmla="*/ 47 w 156"/>
                <a:gd name="T49" fmla="*/ 153 h 154"/>
                <a:gd name="T50" fmla="*/ 49 w 156"/>
                <a:gd name="T51" fmla="*/ 153 h 154"/>
                <a:gd name="T52" fmla="*/ 48 w 156"/>
                <a:gd name="T53" fmla="*/ 121 h 154"/>
                <a:gd name="T54" fmla="*/ 82 w 156"/>
                <a:gd name="T55" fmla="*/ 125 h 154"/>
                <a:gd name="T56" fmla="*/ 82 w 156"/>
                <a:gd name="T57" fmla="*/ 123 h 154"/>
                <a:gd name="T58" fmla="*/ 83 w 156"/>
                <a:gd name="T59" fmla="*/ 120 h 154"/>
                <a:gd name="T60" fmla="*/ 48 w 156"/>
                <a:gd name="T61" fmla="*/ 116 h 154"/>
                <a:gd name="T62" fmla="*/ 47 w 156"/>
                <a:gd name="T63" fmla="*/ 70 h 154"/>
                <a:gd name="T64" fmla="*/ 48 w 156"/>
                <a:gd name="T65" fmla="*/ 69 h 154"/>
                <a:gd name="T66" fmla="*/ 107 w 156"/>
                <a:gd name="T67" fmla="*/ 96 h 154"/>
                <a:gd name="T68" fmla="*/ 88 w 156"/>
                <a:gd name="T69" fmla="*/ 118 h 154"/>
                <a:gd name="T70" fmla="*/ 92 w 156"/>
                <a:gd name="T71" fmla="*/ 121 h 154"/>
                <a:gd name="T72" fmla="*/ 112 w 156"/>
                <a:gd name="T73" fmla="*/ 98 h 154"/>
                <a:gd name="T74" fmla="*/ 147 w 156"/>
                <a:gd name="T75" fmla="*/ 113 h 154"/>
                <a:gd name="T76" fmla="*/ 147 w 156"/>
                <a:gd name="T77" fmla="*/ 113 h 154"/>
                <a:gd name="T78" fmla="*/ 8 w 156"/>
                <a:gd name="T79" fmla="*/ 111 h 154"/>
                <a:gd name="T80" fmla="*/ 42 w 156"/>
                <a:gd name="T81" fmla="*/ 75 h 154"/>
                <a:gd name="T82" fmla="*/ 43 w 156"/>
                <a:gd name="T83" fmla="*/ 115 h 154"/>
                <a:gd name="T84" fmla="*/ 8 w 156"/>
                <a:gd name="T85" fmla="*/ 111 h 154"/>
                <a:gd name="T86" fmla="*/ 47 w 156"/>
                <a:gd name="T87" fmla="*/ 63 h 154"/>
                <a:gd name="T88" fmla="*/ 47 w 156"/>
                <a:gd name="T89" fmla="*/ 63 h 154"/>
                <a:gd name="T90" fmla="*/ 45 w 156"/>
                <a:gd name="T91" fmla="*/ 5 h 154"/>
                <a:gd name="T92" fmla="*/ 73 w 156"/>
                <a:gd name="T93" fmla="*/ 35 h 154"/>
                <a:gd name="T94" fmla="*/ 47 w 156"/>
                <a:gd name="T95" fmla="*/ 63 h 154"/>
                <a:gd name="T96" fmla="*/ 111 w 156"/>
                <a:gd name="T97" fmla="*/ 92 h 154"/>
                <a:gd name="T98" fmla="*/ 52 w 156"/>
                <a:gd name="T99" fmla="*/ 65 h 154"/>
                <a:gd name="T100" fmla="*/ 77 w 156"/>
                <a:gd name="T101" fmla="*/ 38 h 154"/>
                <a:gd name="T102" fmla="*/ 119 w 156"/>
                <a:gd name="T103" fmla="*/ 82 h 154"/>
                <a:gd name="T104" fmla="*/ 111 w 156"/>
                <a:gd name="T105" fmla="*/ 92 h 154"/>
                <a:gd name="T106" fmla="*/ 116 w 156"/>
                <a:gd name="T107" fmla="*/ 94 h 154"/>
                <a:gd name="T108" fmla="*/ 122 w 156"/>
                <a:gd name="T109" fmla="*/ 86 h 154"/>
                <a:gd name="T110" fmla="*/ 141 w 156"/>
                <a:gd name="T111" fmla="*/ 105 h 154"/>
                <a:gd name="T112" fmla="*/ 116 w 156"/>
                <a:gd name="T113" fmla="*/ 9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6" h="154">
                  <a:moveTo>
                    <a:pt x="147" y="113"/>
                  </a:moveTo>
                  <a:cubicBezTo>
                    <a:pt x="147" y="111"/>
                    <a:pt x="148" y="109"/>
                    <a:pt x="150" y="108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4" y="48"/>
                    <a:pt x="152" y="46"/>
                    <a:pt x="152" y="45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3"/>
                    <a:pt x="108" y="1"/>
                    <a:pt x="107" y="0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2"/>
                    <a:pt x="44" y="3"/>
                    <a:pt x="42" y="3"/>
                  </a:cubicBezTo>
                  <a:cubicBezTo>
                    <a:pt x="41" y="3"/>
                    <a:pt x="40" y="3"/>
                    <a:pt x="40" y="3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5"/>
                    <a:pt x="1" y="46"/>
                    <a:pt x="0" y="47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6" y="109"/>
                    <a:pt x="7" y="111"/>
                    <a:pt x="7" y="113"/>
                  </a:cubicBezTo>
                  <a:cubicBezTo>
                    <a:pt x="7" y="114"/>
                    <a:pt x="7" y="115"/>
                    <a:pt x="6" y="116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5" y="153"/>
                    <a:pt x="46" y="153"/>
                    <a:pt x="47" y="153"/>
                  </a:cubicBezTo>
                  <a:cubicBezTo>
                    <a:pt x="48" y="153"/>
                    <a:pt x="49" y="153"/>
                    <a:pt x="49" y="153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3"/>
                  </a:cubicBezTo>
                  <a:cubicBezTo>
                    <a:pt x="82" y="122"/>
                    <a:pt x="82" y="121"/>
                    <a:pt x="83" y="120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90" y="118"/>
                    <a:pt x="91" y="120"/>
                    <a:pt x="92" y="121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lose/>
                  <a:moveTo>
                    <a:pt x="8" y="111"/>
                  </a:moveTo>
                  <a:cubicBezTo>
                    <a:pt x="42" y="75"/>
                    <a:pt x="42" y="75"/>
                    <a:pt x="42" y="75"/>
                  </a:cubicBezTo>
                  <a:cubicBezTo>
                    <a:pt x="43" y="115"/>
                    <a:pt x="43" y="115"/>
                    <a:pt x="43" y="115"/>
                  </a:cubicBezTo>
                  <a:lnTo>
                    <a:pt x="8" y="111"/>
                  </a:lnTo>
                  <a:close/>
                  <a:moveTo>
                    <a:pt x="47" y="63"/>
                  </a:moveTo>
                  <a:cubicBezTo>
                    <a:pt x="47" y="63"/>
                    <a:pt x="47" y="63"/>
                    <a:pt x="47" y="63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73" y="35"/>
                    <a:pt x="73" y="35"/>
                    <a:pt x="73" y="35"/>
                  </a:cubicBezTo>
                  <a:lnTo>
                    <a:pt x="47" y="63"/>
                  </a:lnTo>
                  <a:close/>
                  <a:moveTo>
                    <a:pt x="111" y="92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119" y="82"/>
                    <a:pt x="119" y="82"/>
                    <a:pt x="119" y="82"/>
                  </a:cubicBezTo>
                  <a:lnTo>
                    <a:pt x="111" y="92"/>
                  </a:lnTo>
                  <a:close/>
                  <a:moveTo>
                    <a:pt x="116" y="94"/>
                  </a:moveTo>
                  <a:cubicBezTo>
                    <a:pt x="122" y="86"/>
                    <a:pt x="122" y="86"/>
                    <a:pt x="122" y="86"/>
                  </a:cubicBezTo>
                  <a:cubicBezTo>
                    <a:pt x="141" y="105"/>
                    <a:pt x="141" y="105"/>
                    <a:pt x="141" y="105"/>
                  </a:cubicBezTo>
                  <a:lnTo>
                    <a:pt x="116" y="94"/>
                  </a:lnTo>
                  <a:close/>
                </a:path>
              </a:pathLst>
            </a:custGeom>
            <a:solidFill>
              <a:srgbClr val="C14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4C478D1-C3ED-478F-A9BE-A94D6F537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" y="2883"/>
              <a:ext cx="434" cy="434"/>
            </a:xfrm>
            <a:custGeom>
              <a:avLst/>
              <a:gdLst>
                <a:gd name="T0" fmla="*/ 15 w 180"/>
                <a:gd name="T1" fmla="*/ 55 h 180"/>
                <a:gd name="T2" fmla="*/ 5 w 180"/>
                <a:gd name="T3" fmla="*/ 55 h 180"/>
                <a:gd name="T4" fmla="*/ 10 w 180"/>
                <a:gd name="T5" fmla="*/ 45 h 180"/>
                <a:gd name="T6" fmla="*/ 10 w 180"/>
                <a:gd name="T7" fmla="*/ 65 h 180"/>
                <a:gd name="T8" fmla="*/ 10 w 180"/>
                <a:gd name="T9" fmla="*/ 45 h 180"/>
                <a:gd name="T10" fmla="*/ 60 w 180"/>
                <a:gd name="T11" fmla="*/ 10 h 180"/>
                <a:gd name="T12" fmla="*/ 50 w 180"/>
                <a:gd name="T13" fmla="*/ 10 h 180"/>
                <a:gd name="T14" fmla="*/ 55 w 180"/>
                <a:gd name="T15" fmla="*/ 0 h 180"/>
                <a:gd name="T16" fmla="*/ 55 w 180"/>
                <a:gd name="T17" fmla="*/ 20 h 180"/>
                <a:gd name="T18" fmla="*/ 55 w 180"/>
                <a:gd name="T19" fmla="*/ 0 h 180"/>
                <a:gd name="T20" fmla="*/ 130 w 180"/>
                <a:gd name="T21" fmla="*/ 10 h 180"/>
                <a:gd name="T22" fmla="*/ 120 w 180"/>
                <a:gd name="T23" fmla="*/ 10 h 180"/>
                <a:gd name="T24" fmla="*/ 125 w 180"/>
                <a:gd name="T25" fmla="*/ 0 h 180"/>
                <a:gd name="T26" fmla="*/ 125 w 180"/>
                <a:gd name="T27" fmla="*/ 20 h 180"/>
                <a:gd name="T28" fmla="*/ 125 w 180"/>
                <a:gd name="T29" fmla="*/ 0 h 180"/>
                <a:gd name="T30" fmla="*/ 175 w 180"/>
                <a:gd name="T31" fmla="*/ 55 h 180"/>
                <a:gd name="T32" fmla="*/ 165 w 180"/>
                <a:gd name="T33" fmla="*/ 55 h 180"/>
                <a:gd name="T34" fmla="*/ 170 w 180"/>
                <a:gd name="T35" fmla="*/ 45 h 180"/>
                <a:gd name="T36" fmla="*/ 170 w 180"/>
                <a:gd name="T37" fmla="*/ 65 h 180"/>
                <a:gd name="T38" fmla="*/ 170 w 180"/>
                <a:gd name="T39" fmla="*/ 45 h 180"/>
                <a:gd name="T40" fmla="*/ 170 w 180"/>
                <a:gd name="T41" fmla="*/ 125 h 180"/>
                <a:gd name="T42" fmla="*/ 160 w 180"/>
                <a:gd name="T43" fmla="*/ 125 h 180"/>
                <a:gd name="T44" fmla="*/ 165 w 180"/>
                <a:gd name="T45" fmla="*/ 115 h 180"/>
                <a:gd name="T46" fmla="*/ 165 w 180"/>
                <a:gd name="T47" fmla="*/ 135 h 180"/>
                <a:gd name="T48" fmla="*/ 165 w 180"/>
                <a:gd name="T49" fmla="*/ 115 h 180"/>
                <a:gd name="T50" fmla="*/ 105 w 180"/>
                <a:gd name="T51" fmla="*/ 135 h 180"/>
                <a:gd name="T52" fmla="*/ 95 w 180"/>
                <a:gd name="T53" fmla="*/ 135 h 180"/>
                <a:gd name="T54" fmla="*/ 100 w 180"/>
                <a:gd name="T55" fmla="*/ 125 h 180"/>
                <a:gd name="T56" fmla="*/ 100 w 180"/>
                <a:gd name="T57" fmla="*/ 145 h 180"/>
                <a:gd name="T58" fmla="*/ 100 w 180"/>
                <a:gd name="T59" fmla="*/ 125 h 180"/>
                <a:gd name="T60" fmla="*/ 65 w 180"/>
                <a:gd name="T61" fmla="*/ 170 h 180"/>
                <a:gd name="T62" fmla="*/ 55 w 180"/>
                <a:gd name="T63" fmla="*/ 170 h 180"/>
                <a:gd name="T64" fmla="*/ 60 w 180"/>
                <a:gd name="T65" fmla="*/ 160 h 180"/>
                <a:gd name="T66" fmla="*/ 60 w 180"/>
                <a:gd name="T67" fmla="*/ 180 h 180"/>
                <a:gd name="T68" fmla="*/ 60 w 180"/>
                <a:gd name="T69" fmla="*/ 160 h 180"/>
                <a:gd name="T70" fmla="*/ 20 w 180"/>
                <a:gd name="T71" fmla="*/ 125 h 180"/>
                <a:gd name="T72" fmla="*/ 10 w 180"/>
                <a:gd name="T73" fmla="*/ 125 h 180"/>
                <a:gd name="T74" fmla="*/ 15 w 180"/>
                <a:gd name="T75" fmla="*/ 115 h 180"/>
                <a:gd name="T76" fmla="*/ 15 w 180"/>
                <a:gd name="T77" fmla="*/ 135 h 180"/>
                <a:gd name="T78" fmla="*/ 15 w 180"/>
                <a:gd name="T79" fmla="*/ 1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80">
                  <a:moveTo>
                    <a:pt x="10" y="50"/>
                  </a:moveTo>
                  <a:cubicBezTo>
                    <a:pt x="13" y="50"/>
                    <a:pt x="15" y="52"/>
                    <a:pt x="15" y="55"/>
                  </a:cubicBezTo>
                  <a:cubicBezTo>
                    <a:pt x="15" y="58"/>
                    <a:pt x="13" y="60"/>
                    <a:pt x="10" y="60"/>
                  </a:cubicBezTo>
                  <a:cubicBezTo>
                    <a:pt x="8" y="60"/>
                    <a:pt x="5" y="58"/>
                    <a:pt x="5" y="55"/>
                  </a:cubicBezTo>
                  <a:cubicBezTo>
                    <a:pt x="5" y="52"/>
                    <a:pt x="8" y="50"/>
                    <a:pt x="10" y="50"/>
                  </a:cubicBezTo>
                  <a:moveTo>
                    <a:pt x="10" y="45"/>
                  </a:moveTo>
                  <a:cubicBezTo>
                    <a:pt x="5" y="45"/>
                    <a:pt x="0" y="50"/>
                    <a:pt x="0" y="55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6" y="65"/>
                    <a:pt x="20" y="61"/>
                    <a:pt x="20" y="55"/>
                  </a:cubicBezTo>
                  <a:cubicBezTo>
                    <a:pt x="20" y="50"/>
                    <a:pt x="16" y="45"/>
                    <a:pt x="10" y="45"/>
                  </a:cubicBezTo>
                  <a:close/>
                  <a:moveTo>
                    <a:pt x="55" y="5"/>
                  </a:moveTo>
                  <a:cubicBezTo>
                    <a:pt x="58" y="5"/>
                    <a:pt x="60" y="8"/>
                    <a:pt x="60" y="10"/>
                  </a:cubicBezTo>
                  <a:cubicBezTo>
                    <a:pt x="60" y="13"/>
                    <a:pt x="58" y="15"/>
                    <a:pt x="55" y="15"/>
                  </a:cubicBezTo>
                  <a:cubicBezTo>
                    <a:pt x="52" y="15"/>
                    <a:pt x="50" y="13"/>
                    <a:pt x="50" y="10"/>
                  </a:cubicBezTo>
                  <a:cubicBezTo>
                    <a:pt x="50" y="8"/>
                    <a:pt x="52" y="5"/>
                    <a:pt x="55" y="5"/>
                  </a:cubicBezTo>
                  <a:moveTo>
                    <a:pt x="55" y="0"/>
                  </a:moveTo>
                  <a:cubicBezTo>
                    <a:pt x="50" y="0"/>
                    <a:pt x="45" y="5"/>
                    <a:pt x="45" y="10"/>
                  </a:cubicBezTo>
                  <a:cubicBezTo>
                    <a:pt x="45" y="16"/>
                    <a:pt x="50" y="20"/>
                    <a:pt x="55" y="20"/>
                  </a:cubicBezTo>
                  <a:cubicBezTo>
                    <a:pt x="61" y="20"/>
                    <a:pt x="65" y="16"/>
                    <a:pt x="65" y="10"/>
                  </a:cubicBezTo>
                  <a:cubicBezTo>
                    <a:pt x="65" y="5"/>
                    <a:pt x="61" y="0"/>
                    <a:pt x="55" y="0"/>
                  </a:cubicBezTo>
                  <a:close/>
                  <a:moveTo>
                    <a:pt x="125" y="5"/>
                  </a:moveTo>
                  <a:cubicBezTo>
                    <a:pt x="128" y="5"/>
                    <a:pt x="130" y="8"/>
                    <a:pt x="130" y="10"/>
                  </a:cubicBezTo>
                  <a:cubicBezTo>
                    <a:pt x="130" y="13"/>
                    <a:pt x="128" y="15"/>
                    <a:pt x="125" y="15"/>
                  </a:cubicBezTo>
                  <a:cubicBezTo>
                    <a:pt x="122" y="15"/>
                    <a:pt x="120" y="13"/>
                    <a:pt x="120" y="10"/>
                  </a:cubicBezTo>
                  <a:cubicBezTo>
                    <a:pt x="120" y="8"/>
                    <a:pt x="122" y="5"/>
                    <a:pt x="125" y="5"/>
                  </a:cubicBezTo>
                  <a:moveTo>
                    <a:pt x="125" y="0"/>
                  </a:moveTo>
                  <a:cubicBezTo>
                    <a:pt x="119" y="0"/>
                    <a:pt x="115" y="5"/>
                    <a:pt x="115" y="10"/>
                  </a:cubicBezTo>
                  <a:cubicBezTo>
                    <a:pt x="115" y="16"/>
                    <a:pt x="119" y="20"/>
                    <a:pt x="125" y="20"/>
                  </a:cubicBezTo>
                  <a:cubicBezTo>
                    <a:pt x="130" y="20"/>
                    <a:pt x="135" y="16"/>
                    <a:pt x="135" y="10"/>
                  </a:cubicBezTo>
                  <a:cubicBezTo>
                    <a:pt x="135" y="5"/>
                    <a:pt x="130" y="0"/>
                    <a:pt x="125" y="0"/>
                  </a:cubicBezTo>
                  <a:close/>
                  <a:moveTo>
                    <a:pt x="170" y="50"/>
                  </a:moveTo>
                  <a:cubicBezTo>
                    <a:pt x="172" y="50"/>
                    <a:pt x="175" y="52"/>
                    <a:pt x="175" y="55"/>
                  </a:cubicBezTo>
                  <a:cubicBezTo>
                    <a:pt x="175" y="58"/>
                    <a:pt x="172" y="60"/>
                    <a:pt x="170" y="60"/>
                  </a:cubicBezTo>
                  <a:cubicBezTo>
                    <a:pt x="167" y="60"/>
                    <a:pt x="165" y="58"/>
                    <a:pt x="165" y="55"/>
                  </a:cubicBezTo>
                  <a:cubicBezTo>
                    <a:pt x="165" y="52"/>
                    <a:pt x="167" y="50"/>
                    <a:pt x="170" y="50"/>
                  </a:cubicBezTo>
                  <a:moveTo>
                    <a:pt x="170" y="45"/>
                  </a:moveTo>
                  <a:cubicBezTo>
                    <a:pt x="164" y="45"/>
                    <a:pt x="160" y="50"/>
                    <a:pt x="160" y="55"/>
                  </a:cubicBezTo>
                  <a:cubicBezTo>
                    <a:pt x="160" y="61"/>
                    <a:pt x="164" y="65"/>
                    <a:pt x="170" y="65"/>
                  </a:cubicBezTo>
                  <a:cubicBezTo>
                    <a:pt x="175" y="65"/>
                    <a:pt x="180" y="61"/>
                    <a:pt x="180" y="55"/>
                  </a:cubicBezTo>
                  <a:cubicBezTo>
                    <a:pt x="180" y="50"/>
                    <a:pt x="175" y="45"/>
                    <a:pt x="170" y="45"/>
                  </a:cubicBezTo>
                  <a:close/>
                  <a:moveTo>
                    <a:pt x="165" y="120"/>
                  </a:moveTo>
                  <a:cubicBezTo>
                    <a:pt x="167" y="120"/>
                    <a:pt x="170" y="122"/>
                    <a:pt x="170" y="125"/>
                  </a:cubicBezTo>
                  <a:cubicBezTo>
                    <a:pt x="170" y="128"/>
                    <a:pt x="167" y="130"/>
                    <a:pt x="165" y="130"/>
                  </a:cubicBezTo>
                  <a:cubicBezTo>
                    <a:pt x="162" y="130"/>
                    <a:pt x="160" y="128"/>
                    <a:pt x="160" y="125"/>
                  </a:cubicBezTo>
                  <a:cubicBezTo>
                    <a:pt x="160" y="122"/>
                    <a:pt x="162" y="120"/>
                    <a:pt x="165" y="120"/>
                  </a:cubicBezTo>
                  <a:moveTo>
                    <a:pt x="165" y="115"/>
                  </a:moveTo>
                  <a:cubicBezTo>
                    <a:pt x="159" y="115"/>
                    <a:pt x="155" y="119"/>
                    <a:pt x="155" y="125"/>
                  </a:cubicBezTo>
                  <a:cubicBezTo>
                    <a:pt x="155" y="130"/>
                    <a:pt x="159" y="135"/>
                    <a:pt x="165" y="135"/>
                  </a:cubicBezTo>
                  <a:cubicBezTo>
                    <a:pt x="170" y="135"/>
                    <a:pt x="175" y="130"/>
                    <a:pt x="175" y="125"/>
                  </a:cubicBezTo>
                  <a:cubicBezTo>
                    <a:pt x="175" y="119"/>
                    <a:pt x="170" y="115"/>
                    <a:pt x="165" y="115"/>
                  </a:cubicBezTo>
                  <a:close/>
                  <a:moveTo>
                    <a:pt x="100" y="130"/>
                  </a:moveTo>
                  <a:cubicBezTo>
                    <a:pt x="103" y="130"/>
                    <a:pt x="105" y="132"/>
                    <a:pt x="105" y="135"/>
                  </a:cubicBezTo>
                  <a:cubicBezTo>
                    <a:pt x="105" y="138"/>
                    <a:pt x="103" y="140"/>
                    <a:pt x="100" y="140"/>
                  </a:cubicBezTo>
                  <a:cubicBezTo>
                    <a:pt x="97" y="140"/>
                    <a:pt x="95" y="138"/>
                    <a:pt x="95" y="135"/>
                  </a:cubicBezTo>
                  <a:cubicBezTo>
                    <a:pt x="95" y="132"/>
                    <a:pt x="97" y="130"/>
                    <a:pt x="100" y="130"/>
                  </a:cubicBezTo>
                  <a:moveTo>
                    <a:pt x="100" y="125"/>
                  </a:moveTo>
                  <a:cubicBezTo>
                    <a:pt x="94" y="125"/>
                    <a:pt x="90" y="129"/>
                    <a:pt x="90" y="135"/>
                  </a:cubicBezTo>
                  <a:cubicBezTo>
                    <a:pt x="90" y="140"/>
                    <a:pt x="94" y="145"/>
                    <a:pt x="100" y="145"/>
                  </a:cubicBezTo>
                  <a:cubicBezTo>
                    <a:pt x="105" y="145"/>
                    <a:pt x="110" y="140"/>
                    <a:pt x="110" y="135"/>
                  </a:cubicBezTo>
                  <a:cubicBezTo>
                    <a:pt x="110" y="129"/>
                    <a:pt x="105" y="125"/>
                    <a:pt x="100" y="125"/>
                  </a:cubicBezTo>
                  <a:close/>
                  <a:moveTo>
                    <a:pt x="60" y="165"/>
                  </a:moveTo>
                  <a:cubicBezTo>
                    <a:pt x="63" y="165"/>
                    <a:pt x="65" y="167"/>
                    <a:pt x="65" y="170"/>
                  </a:cubicBezTo>
                  <a:cubicBezTo>
                    <a:pt x="65" y="172"/>
                    <a:pt x="63" y="175"/>
                    <a:pt x="60" y="175"/>
                  </a:cubicBezTo>
                  <a:cubicBezTo>
                    <a:pt x="57" y="175"/>
                    <a:pt x="55" y="172"/>
                    <a:pt x="55" y="170"/>
                  </a:cubicBezTo>
                  <a:cubicBezTo>
                    <a:pt x="55" y="167"/>
                    <a:pt x="57" y="165"/>
                    <a:pt x="60" y="165"/>
                  </a:cubicBezTo>
                  <a:moveTo>
                    <a:pt x="60" y="160"/>
                  </a:moveTo>
                  <a:cubicBezTo>
                    <a:pt x="55" y="160"/>
                    <a:pt x="50" y="164"/>
                    <a:pt x="50" y="170"/>
                  </a:cubicBezTo>
                  <a:cubicBezTo>
                    <a:pt x="50" y="175"/>
                    <a:pt x="55" y="180"/>
                    <a:pt x="60" y="180"/>
                  </a:cubicBezTo>
                  <a:cubicBezTo>
                    <a:pt x="66" y="180"/>
                    <a:pt x="70" y="175"/>
                    <a:pt x="70" y="170"/>
                  </a:cubicBezTo>
                  <a:cubicBezTo>
                    <a:pt x="70" y="164"/>
                    <a:pt x="66" y="160"/>
                    <a:pt x="60" y="160"/>
                  </a:cubicBezTo>
                  <a:close/>
                  <a:moveTo>
                    <a:pt x="15" y="120"/>
                  </a:moveTo>
                  <a:cubicBezTo>
                    <a:pt x="18" y="120"/>
                    <a:pt x="20" y="122"/>
                    <a:pt x="20" y="125"/>
                  </a:cubicBezTo>
                  <a:cubicBezTo>
                    <a:pt x="20" y="128"/>
                    <a:pt x="18" y="130"/>
                    <a:pt x="15" y="130"/>
                  </a:cubicBezTo>
                  <a:cubicBezTo>
                    <a:pt x="13" y="130"/>
                    <a:pt x="10" y="128"/>
                    <a:pt x="10" y="125"/>
                  </a:cubicBezTo>
                  <a:cubicBezTo>
                    <a:pt x="10" y="122"/>
                    <a:pt x="13" y="120"/>
                    <a:pt x="15" y="120"/>
                  </a:cubicBezTo>
                  <a:moveTo>
                    <a:pt x="15" y="115"/>
                  </a:moveTo>
                  <a:cubicBezTo>
                    <a:pt x="10" y="115"/>
                    <a:pt x="5" y="119"/>
                    <a:pt x="5" y="125"/>
                  </a:cubicBezTo>
                  <a:cubicBezTo>
                    <a:pt x="5" y="130"/>
                    <a:pt x="10" y="135"/>
                    <a:pt x="15" y="135"/>
                  </a:cubicBezTo>
                  <a:cubicBezTo>
                    <a:pt x="21" y="135"/>
                    <a:pt x="25" y="130"/>
                    <a:pt x="25" y="125"/>
                  </a:cubicBezTo>
                  <a:cubicBezTo>
                    <a:pt x="25" y="119"/>
                    <a:pt x="21" y="115"/>
                    <a:pt x="15" y="115"/>
                  </a:cubicBezTo>
                  <a:close/>
                </a:path>
              </a:pathLst>
            </a:custGeom>
            <a:solidFill>
              <a:srgbClr val="C14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2CF4AF94-122C-0A15-30CB-5DFA04A5FEEA}"/>
              </a:ext>
            </a:extLst>
          </p:cNvPr>
          <p:cNvSpPr txBox="1"/>
          <p:nvPr/>
        </p:nvSpPr>
        <p:spPr>
          <a:xfrm>
            <a:off x="2219536" y="1685508"/>
            <a:ext cx="3041757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Ollama</a:t>
            </a:r>
            <a:r>
              <a:rPr lang="en-US" sz="2400" b="1" dirty="0">
                <a:solidFill>
                  <a:schemeClr val="accent1"/>
                </a:solidFill>
              </a:rPr>
              <a:t> API </a:t>
            </a:r>
            <a:endParaRPr lang="de-DE" sz="2400" b="1" dirty="0" err="1">
              <a:solidFill>
                <a:schemeClr val="accent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A19324B-A8EE-AFFB-5302-F78D94798217}"/>
              </a:ext>
            </a:extLst>
          </p:cNvPr>
          <p:cNvSpPr txBox="1"/>
          <p:nvPr/>
        </p:nvSpPr>
        <p:spPr>
          <a:xfrm>
            <a:off x="8130989" y="1685508"/>
            <a:ext cx="2958352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ChromaDB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</a:p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400" b="1" dirty="0" err="1">
                <a:solidFill>
                  <a:schemeClr val="accent1"/>
                </a:solidFill>
              </a:rPr>
              <a:t>Vectorstore</a:t>
            </a:r>
            <a:endParaRPr lang="de-DE" sz="2400" b="1" dirty="0" err="1">
              <a:solidFill>
                <a:schemeClr val="accent1"/>
              </a:solidFill>
            </a:endParaRP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DF646A57-AC70-3484-20F6-D04C8B130083}"/>
              </a:ext>
            </a:extLst>
          </p:cNvPr>
          <p:cNvSpPr/>
          <p:nvPr/>
        </p:nvSpPr>
        <p:spPr bwMode="ltGray">
          <a:xfrm>
            <a:off x="7117976" y="1530903"/>
            <a:ext cx="1013012" cy="1223611"/>
          </a:xfrm>
          <a:prstGeom prst="can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9ACD791-ECBD-6BD3-B923-3DF81C36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961" y="4178618"/>
            <a:ext cx="2275522" cy="793498"/>
          </a:xfrm>
          <a:prstGeom prst="rect">
            <a:avLst/>
          </a:prstGeom>
        </p:spPr>
      </p:pic>
      <p:pic>
        <p:nvPicPr>
          <p:cNvPr id="1028" name="Picture 4" descr="LangChain logo in PNG and vector formats (SVG, EPS, PDF)">
            <a:extLst>
              <a:ext uri="{FF2B5EF4-FFF2-40B4-BE49-F238E27FC236}">
                <a16:creationId xmlns:a16="http://schemas.microsoft.com/office/drawing/2014/main" id="{3D28EDE8-A000-FB44-10F5-DBFA847C7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8" b="35069"/>
          <a:stretch>
            <a:fillRect/>
          </a:stretch>
        </p:blipFill>
        <p:spPr bwMode="auto">
          <a:xfrm>
            <a:off x="4639971" y="5284387"/>
            <a:ext cx="2105503" cy="61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Kreuz 17">
            <a:extLst>
              <a:ext uri="{FF2B5EF4-FFF2-40B4-BE49-F238E27FC236}">
                <a16:creationId xmlns:a16="http://schemas.microsoft.com/office/drawing/2014/main" id="{DD13E57C-6A2F-79DB-1F76-46C20FE25EEA}"/>
              </a:ext>
            </a:extLst>
          </p:cNvPr>
          <p:cNvSpPr/>
          <p:nvPr/>
        </p:nvSpPr>
        <p:spPr bwMode="ltGray">
          <a:xfrm>
            <a:off x="5705329" y="4897118"/>
            <a:ext cx="360000" cy="360000"/>
          </a:xfrm>
          <a:prstGeom prst="plus">
            <a:avLst>
              <a:gd name="adj" fmla="val 3814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CD111C5-00D7-0736-489E-F983D71C1F5B}"/>
              </a:ext>
            </a:extLst>
          </p:cNvPr>
          <p:cNvCxnSpPr>
            <a:cxnSpLocks/>
          </p:cNvCxnSpPr>
          <p:nvPr/>
        </p:nvCxnSpPr>
        <p:spPr>
          <a:xfrm flipH="1" flipV="1">
            <a:off x="1550178" y="2995876"/>
            <a:ext cx="2138709" cy="115722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8A82C51-950F-8337-9D90-3129054237DD}"/>
              </a:ext>
            </a:extLst>
          </p:cNvPr>
          <p:cNvSpPr txBox="1"/>
          <p:nvPr/>
        </p:nvSpPr>
        <p:spPr>
          <a:xfrm>
            <a:off x="1315884" y="3612537"/>
            <a:ext cx="1317811" cy="2958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embed query</a:t>
            </a:r>
            <a:endParaRPr lang="de-DE" dirty="0" err="1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2DDE628-EC94-3EE5-F722-4BDD72676708}"/>
              </a:ext>
            </a:extLst>
          </p:cNvPr>
          <p:cNvCxnSpPr>
            <a:cxnSpLocks/>
          </p:cNvCxnSpPr>
          <p:nvPr/>
        </p:nvCxnSpPr>
        <p:spPr>
          <a:xfrm>
            <a:off x="2141173" y="3021397"/>
            <a:ext cx="1859318" cy="1116634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EC6E3FA6-3731-C50E-8473-A4293DD3F891}"/>
              </a:ext>
            </a:extLst>
          </p:cNvPr>
          <p:cNvSpPr txBox="1"/>
          <p:nvPr/>
        </p:nvSpPr>
        <p:spPr>
          <a:xfrm>
            <a:off x="2770803" y="3157375"/>
            <a:ext cx="1317811" cy="2958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embedding</a:t>
            </a:r>
            <a:endParaRPr lang="de-DE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187053E-A2A6-0054-02DA-1D8681514F90}"/>
              </a:ext>
            </a:extLst>
          </p:cNvPr>
          <p:cNvCxnSpPr>
            <a:cxnSpLocks/>
          </p:cNvCxnSpPr>
          <p:nvPr/>
        </p:nvCxnSpPr>
        <p:spPr>
          <a:xfrm flipV="1">
            <a:off x="7688668" y="3036352"/>
            <a:ext cx="660521" cy="110890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E1DB431-6B65-271D-17AA-51B766674489}"/>
              </a:ext>
            </a:extLst>
          </p:cNvPr>
          <p:cNvSpPr txBox="1"/>
          <p:nvPr/>
        </p:nvSpPr>
        <p:spPr>
          <a:xfrm>
            <a:off x="6701117" y="3269448"/>
            <a:ext cx="1317811" cy="2958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embedded query</a:t>
            </a:r>
            <a:endParaRPr lang="de-DE" dirty="0" err="1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67EF781-7593-3C0D-8D20-51A8F6244F63}"/>
              </a:ext>
            </a:extLst>
          </p:cNvPr>
          <p:cNvCxnSpPr>
            <a:cxnSpLocks/>
          </p:cNvCxnSpPr>
          <p:nvPr/>
        </p:nvCxnSpPr>
        <p:spPr>
          <a:xfrm flipH="1">
            <a:off x="8018928" y="3052550"/>
            <a:ext cx="614082" cy="1119974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4B7422B9-C96C-A77E-5A31-2828FB487C47}"/>
              </a:ext>
            </a:extLst>
          </p:cNvPr>
          <p:cNvSpPr txBox="1"/>
          <p:nvPr/>
        </p:nvSpPr>
        <p:spPr>
          <a:xfrm>
            <a:off x="8395445" y="3510572"/>
            <a:ext cx="1317811" cy="2958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similar context</a:t>
            </a:r>
            <a:endParaRPr lang="de-DE" dirty="0" err="1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D72B7CE-AAA2-2AE0-3D04-D35E2A0F8A07}"/>
              </a:ext>
            </a:extLst>
          </p:cNvPr>
          <p:cNvCxnSpPr>
            <a:cxnSpLocks/>
          </p:cNvCxnSpPr>
          <p:nvPr/>
        </p:nvCxnSpPr>
        <p:spPr>
          <a:xfrm flipH="1" flipV="1">
            <a:off x="4947201" y="3021397"/>
            <a:ext cx="526895" cy="108214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AFF36563-3724-D464-EE0B-1D1B9636B7C2}"/>
              </a:ext>
            </a:extLst>
          </p:cNvPr>
          <p:cNvSpPr txBox="1"/>
          <p:nvPr/>
        </p:nvSpPr>
        <p:spPr>
          <a:xfrm>
            <a:off x="3893238" y="3639700"/>
            <a:ext cx="1317811" cy="2958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prompt incl. context</a:t>
            </a:r>
            <a:endParaRPr lang="de-DE" dirty="0" err="1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6B811B0-C534-DA0E-FC19-2EE829C1BBE9}"/>
              </a:ext>
            </a:extLst>
          </p:cNvPr>
          <p:cNvCxnSpPr>
            <a:cxnSpLocks/>
          </p:cNvCxnSpPr>
          <p:nvPr/>
        </p:nvCxnSpPr>
        <p:spPr>
          <a:xfrm>
            <a:off x="5221760" y="3052550"/>
            <a:ext cx="399394" cy="950599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795B0DE8-A243-AC27-EB3A-6E639707150D}"/>
              </a:ext>
            </a:extLst>
          </p:cNvPr>
          <p:cNvSpPr txBox="1"/>
          <p:nvPr/>
        </p:nvSpPr>
        <p:spPr>
          <a:xfrm>
            <a:off x="5225720" y="3214737"/>
            <a:ext cx="1317811" cy="2958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response</a:t>
            </a:r>
            <a:endParaRPr lang="de-DE" dirty="0" err="1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0C7BC05-8DF2-CF35-0AE2-FDA3892320B0}"/>
              </a:ext>
            </a:extLst>
          </p:cNvPr>
          <p:cNvSpPr txBox="1"/>
          <p:nvPr/>
        </p:nvSpPr>
        <p:spPr>
          <a:xfrm>
            <a:off x="1973979" y="1003585"/>
            <a:ext cx="2103218" cy="480200"/>
          </a:xfrm>
          <a:prstGeom prst="rect">
            <a:avLst/>
          </a:prstGeom>
          <a:solidFill>
            <a:schemeClr val="bg1"/>
          </a:solidFill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de-DE" b="1" dirty="0">
                <a:solidFill>
                  <a:schemeClr val="accent1"/>
                </a:solidFill>
              </a:rPr>
              <a:t>Non-</a:t>
            </a:r>
            <a:r>
              <a:rPr lang="de-DE" b="1" dirty="0" err="1">
                <a:solidFill>
                  <a:schemeClr val="accent1"/>
                </a:solidFill>
              </a:rPr>
              <a:t>custom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container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C2B4A68-B07C-43FC-67AE-83868C66298F}"/>
              </a:ext>
            </a:extLst>
          </p:cNvPr>
          <p:cNvSpPr txBox="1"/>
          <p:nvPr/>
        </p:nvSpPr>
        <p:spPr>
          <a:xfrm>
            <a:off x="7792073" y="1021725"/>
            <a:ext cx="2103218" cy="480200"/>
          </a:xfrm>
          <a:prstGeom prst="rect">
            <a:avLst/>
          </a:prstGeom>
          <a:solidFill>
            <a:schemeClr val="bg1"/>
          </a:solidFill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de-DE" b="1" dirty="0">
                <a:solidFill>
                  <a:schemeClr val="accent1"/>
                </a:solidFill>
              </a:rPr>
              <a:t>Non-</a:t>
            </a:r>
            <a:r>
              <a:rPr lang="de-DE" b="1" dirty="0" err="1">
                <a:solidFill>
                  <a:schemeClr val="accent1"/>
                </a:solidFill>
              </a:rPr>
              <a:t>custom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container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285D9F3-86CC-C289-7EB3-FC6593373920}"/>
              </a:ext>
            </a:extLst>
          </p:cNvPr>
          <p:cNvSpPr txBox="1"/>
          <p:nvPr/>
        </p:nvSpPr>
        <p:spPr>
          <a:xfrm>
            <a:off x="4949125" y="4043687"/>
            <a:ext cx="1670108" cy="259006"/>
          </a:xfrm>
          <a:prstGeom prst="rect">
            <a:avLst/>
          </a:prstGeom>
          <a:solidFill>
            <a:schemeClr val="bg1"/>
          </a:solidFill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de-DE" b="1" dirty="0">
                <a:solidFill>
                  <a:schemeClr val="accent1"/>
                </a:solidFill>
              </a:rPr>
              <a:t>Custom </a:t>
            </a:r>
            <a:r>
              <a:rPr lang="de-DE" b="1" dirty="0" err="1">
                <a:solidFill>
                  <a:schemeClr val="accent1"/>
                </a:solidFill>
              </a:rPr>
              <a:t>container</a:t>
            </a:r>
            <a:endParaRPr lang="de-DE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3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32F28-3E3A-D306-77BA-90A942FC4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OLLAMA  API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252ACA-E94F-72F9-CC08-7394957C8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B027EE-4F1D-B052-4EA6-032055FF05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80DB86-260D-6E1C-A26B-97EC91250BE2}"/>
              </a:ext>
            </a:extLst>
          </p:cNvPr>
          <p:cNvSpPr txBox="1"/>
          <p:nvPr/>
        </p:nvSpPr>
        <p:spPr>
          <a:xfrm>
            <a:off x="421341" y="1228165"/>
            <a:ext cx="11362672" cy="477515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llms</a:t>
            </a:r>
            <a:r>
              <a:rPr lang="de-DE" dirty="0"/>
              <a:t> and </a:t>
            </a:r>
            <a:r>
              <a:rPr lang="de-DE" dirty="0" err="1"/>
              <a:t>serving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via API</a:t>
            </a: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/>
              <a:t>2 models deployed </a:t>
            </a:r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/>
              <a:t>Embedding </a:t>
            </a:r>
            <a:r>
              <a:rPr lang="en-US" dirty="0" err="1"/>
              <a:t>modell</a:t>
            </a:r>
            <a:r>
              <a:rPr lang="en-US" dirty="0"/>
              <a:t>: </a:t>
            </a:r>
            <a:r>
              <a:rPr lang="de-DE" dirty="0"/>
              <a:t>nomic-embed-text:v1.5</a:t>
            </a:r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de-DE" dirty="0"/>
              <a:t>Generating </a:t>
            </a:r>
            <a:r>
              <a:rPr lang="de-DE" dirty="0" err="1"/>
              <a:t>modell</a:t>
            </a:r>
            <a:r>
              <a:rPr lang="de-DE" dirty="0"/>
              <a:t>: </a:t>
            </a:r>
            <a:r>
              <a:rPr lang="de-DE" dirty="0" err="1"/>
              <a:t>steamdj</a:t>
            </a:r>
            <a:r>
              <a:rPr lang="de-DE" dirty="0"/>
              <a:t>/llama3.1-cpu-only</a:t>
            </a:r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Ollama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container</a:t>
            </a:r>
            <a:r>
              <a:rPr lang="de-DE" dirty="0"/>
              <a:t> </a:t>
            </a:r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de-DE" dirty="0"/>
              <a:t>Easy API Integration </a:t>
            </a:r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Allows</a:t>
            </a:r>
            <a:r>
              <a:rPr lang="de-DE" dirty="0"/>
              <a:t> easy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r>
              <a:rPr lang="de-DE" dirty="0"/>
              <a:t> </a:t>
            </a:r>
            <a:r>
              <a:rPr lang="de-DE" dirty="0" err="1"/>
              <a:t>nessasary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isolated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reproducable</a:t>
            </a:r>
            <a:endParaRPr lang="de-DE" dirty="0"/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301639-ED41-BCB6-F739-D78D33C2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84" y="105796"/>
            <a:ext cx="6148073" cy="211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1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5F5D0-9ED1-84E2-691A-E6DBABF6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ChromaDB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CDDD13-D535-D51F-3318-052A7251F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6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5C286A-9F07-FE5B-3375-F6BAD2F69F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4BA15A-0EEA-7444-0A61-6654C000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92533"/>
            <a:ext cx="5715000" cy="10572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9F0EAD4-48E9-D993-9223-7A9E0404B784}"/>
              </a:ext>
            </a:extLst>
          </p:cNvPr>
          <p:cNvSpPr txBox="1"/>
          <p:nvPr/>
        </p:nvSpPr>
        <p:spPr>
          <a:xfrm>
            <a:off x="421341" y="1228165"/>
            <a:ext cx="11362672" cy="477515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/>
              <a:t>Vector database for storing and querying embeddings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ChromaDB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container</a:t>
            </a:r>
            <a:r>
              <a:rPr lang="de-DE" dirty="0"/>
              <a:t> </a:t>
            </a:r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de-DE" dirty="0"/>
              <a:t>Easy Integration in </a:t>
            </a:r>
            <a:r>
              <a:rPr lang="de-DE" dirty="0" err="1"/>
              <a:t>langchain</a:t>
            </a:r>
            <a:endParaRPr lang="de-DE" dirty="0"/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de-DE" dirty="0"/>
              <a:t>Fast Embedding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fast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r>
              <a:rPr lang="de-DE" dirty="0"/>
              <a:t> </a:t>
            </a:r>
            <a:r>
              <a:rPr lang="de-DE" dirty="0" err="1"/>
              <a:t>nessasary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isolated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reproducable</a:t>
            </a:r>
            <a:endParaRPr lang="de-DE" dirty="0"/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de-DE" dirty="0"/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7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0029B-6D8A-DBF4-25F4-9C7A152B7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AC99-BCDF-B418-5E9C-C45A153D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Gradio</a:t>
            </a:r>
            <a:r>
              <a:rPr lang="en-US" dirty="0"/>
              <a:t> Frontend &amp; </a:t>
            </a:r>
            <a:r>
              <a:rPr lang="en-US" dirty="0" err="1"/>
              <a:t>Langchain</a:t>
            </a:r>
            <a:r>
              <a:rPr lang="en-US" dirty="0"/>
              <a:t> RAG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149B45-ECDE-AC76-C117-86CD2C807B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7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2241F6-6145-6F1D-EF31-D7DC1C253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12B4F82-1ED3-79CE-5310-CC420FF4E289}"/>
              </a:ext>
            </a:extLst>
          </p:cNvPr>
          <p:cNvSpPr/>
          <p:nvPr/>
        </p:nvSpPr>
        <p:spPr bwMode="ltGray">
          <a:xfrm>
            <a:off x="358588" y="1174376"/>
            <a:ext cx="3720353" cy="4733365"/>
          </a:xfrm>
          <a:prstGeom prst="rect">
            <a:avLst/>
          </a:prstGeom>
          <a:noFill/>
          <a:ln w="571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marL="285750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Python library for building web-based UIs</a:t>
            </a:r>
          </a:p>
          <a:p>
            <a:pPr marL="285750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Reasons for </a:t>
            </a:r>
            <a:r>
              <a:rPr lang="en-US" dirty="0" err="1">
                <a:solidFill>
                  <a:schemeClr val="tx1"/>
                </a:solidFill>
              </a:rPr>
              <a:t>Gradio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Easy to deploy</a:t>
            </a: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Allows interactive testing</a:t>
            </a: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For more advanced </a:t>
            </a:r>
            <a:r>
              <a:rPr lang="en-US" dirty="0" err="1">
                <a:solidFill>
                  <a:schemeClr val="tx1"/>
                </a:solidFill>
              </a:rPr>
              <a:t>sytems</a:t>
            </a:r>
            <a:r>
              <a:rPr lang="en-US" dirty="0">
                <a:solidFill>
                  <a:schemeClr val="tx1"/>
                </a:solidFill>
              </a:rPr>
              <a:t>: integration for different modalities, customizable layout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A01A89B-E418-8451-33D3-7DF622BCF472}"/>
              </a:ext>
            </a:extLst>
          </p:cNvPr>
          <p:cNvSpPr/>
          <p:nvPr/>
        </p:nvSpPr>
        <p:spPr bwMode="ltGray">
          <a:xfrm>
            <a:off x="4518212" y="1174375"/>
            <a:ext cx="7073153" cy="4733365"/>
          </a:xfrm>
          <a:prstGeom prst="rect">
            <a:avLst/>
          </a:prstGeom>
          <a:noFill/>
          <a:ln w="571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marL="285750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LangChain</a:t>
            </a:r>
            <a:r>
              <a:rPr lang="en-US" dirty="0">
                <a:solidFill>
                  <a:schemeClr val="tx1"/>
                </a:solidFill>
              </a:rPr>
              <a:t> is a framework for building LLM-powered applications which connects language models with tools, data and memory</a:t>
            </a:r>
          </a:p>
          <a:p>
            <a:pPr marL="285750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Concrete Chain used: </a:t>
            </a: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Input of question and chat history</a:t>
            </a: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Context retriever</a:t>
            </a:r>
          </a:p>
          <a:p>
            <a:pPr marL="1200150" lvl="2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Parent document retrieval with 1200 and 300 token chunks</a:t>
            </a: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tx1"/>
                </a:solidFill>
              </a:rPr>
              <a:t>Inference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Ollama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model</a:t>
            </a:r>
            <a:endParaRPr lang="de-DE" dirty="0">
              <a:solidFill>
                <a:schemeClr val="tx1"/>
              </a:solidFill>
            </a:endParaRP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Reasons for </a:t>
            </a:r>
            <a:r>
              <a:rPr lang="en-US" dirty="0" err="1">
                <a:solidFill>
                  <a:schemeClr val="tx1"/>
                </a:solidFill>
              </a:rPr>
              <a:t>langchain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Simplifies LLM Integration</a:t>
            </a: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Broad ecosystem compatibility (LLM Providers, </a:t>
            </a:r>
            <a:r>
              <a:rPr lang="en-US" dirty="0" err="1">
                <a:solidFill>
                  <a:schemeClr val="tx1"/>
                </a:solidFill>
              </a:rPr>
              <a:t>Vectorstores</a:t>
            </a:r>
            <a:r>
              <a:rPr lang="en-US" dirty="0">
                <a:solidFill>
                  <a:schemeClr val="tx1"/>
                </a:solidFill>
              </a:rPr>
              <a:t> …)</a:t>
            </a: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Also supports complex workflows </a:t>
            </a: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Great documentation</a:t>
            </a:r>
          </a:p>
          <a:p>
            <a:pPr marL="742950" lvl="1" indent="-285750">
              <a:buClr>
                <a:srgbClr val="01A982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47DC89-6598-0E7F-D442-08D04654F3BD}"/>
              </a:ext>
            </a:extLst>
          </p:cNvPr>
          <p:cNvSpPr txBox="1"/>
          <p:nvPr/>
        </p:nvSpPr>
        <p:spPr>
          <a:xfrm>
            <a:off x="1134034" y="950259"/>
            <a:ext cx="2169460" cy="401362"/>
          </a:xfrm>
          <a:prstGeom prst="rect">
            <a:avLst/>
          </a:prstGeom>
          <a:solidFill>
            <a:schemeClr val="bg1"/>
          </a:solidFill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400" b="1" dirty="0" err="1">
                <a:solidFill>
                  <a:srgbClr val="01A982"/>
                </a:solidFill>
              </a:rPr>
              <a:t>Gradio</a:t>
            </a:r>
            <a:r>
              <a:rPr lang="en-US" sz="2400" b="1" dirty="0">
                <a:solidFill>
                  <a:srgbClr val="01A982"/>
                </a:solidFill>
              </a:rPr>
              <a:t> Frontend</a:t>
            </a:r>
            <a:endParaRPr lang="de-DE" sz="2400" b="1" dirty="0" err="1">
              <a:solidFill>
                <a:srgbClr val="01A982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E643B34-A8BA-20B7-6294-A29F37DB6956}"/>
              </a:ext>
            </a:extLst>
          </p:cNvPr>
          <p:cNvSpPr txBox="1"/>
          <p:nvPr/>
        </p:nvSpPr>
        <p:spPr>
          <a:xfrm>
            <a:off x="6970058" y="950259"/>
            <a:ext cx="2169460" cy="401362"/>
          </a:xfrm>
          <a:prstGeom prst="rect">
            <a:avLst/>
          </a:prstGeom>
          <a:solidFill>
            <a:schemeClr val="bg1"/>
          </a:solidFill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400" b="1" dirty="0" err="1">
                <a:solidFill>
                  <a:srgbClr val="01A982"/>
                </a:solidFill>
              </a:rPr>
              <a:t>Langchain</a:t>
            </a:r>
            <a:endParaRPr lang="de-DE" sz="2400" b="1" dirty="0" err="1">
              <a:solidFill>
                <a:srgbClr val="01A9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14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DACA1-1ED5-0180-F2C5-B46AD3B7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&amp; Challenges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6CC95E-96E7-0C76-8816-78D05A4E3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8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8E65FE-AAB2-2E8A-46B5-3AC940463D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93B6D12-D81F-F579-9CE1-67EFBC77CF81}"/>
              </a:ext>
            </a:extLst>
          </p:cNvPr>
          <p:cNvCxnSpPr>
            <a:cxnSpLocks/>
          </p:cNvCxnSpPr>
          <p:nvPr/>
        </p:nvCxnSpPr>
        <p:spPr>
          <a:xfrm flipH="1">
            <a:off x="6034878" y="1289785"/>
            <a:ext cx="0" cy="480105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D3BB367-A784-0EF9-0037-C20881109C3D}"/>
              </a:ext>
            </a:extLst>
          </p:cNvPr>
          <p:cNvSpPr/>
          <p:nvPr/>
        </p:nvSpPr>
        <p:spPr bwMode="ltGray">
          <a:xfrm>
            <a:off x="423512" y="1727543"/>
            <a:ext cx="5188016" cy="612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Implementation of Docker files and docker compose 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B59D0E0-3873-3891-1E82-37A28BAD2A86}"/>
              </a:ext>
            </a:extLst>
          </p:cNvPr>
          <p:cNvSpPr/>
          <p:nvPr/>
        </p:nvSpPr>
        <p:spPr bwMode="ltGray">
          <a:xfrm>
            <a:off x="423512" y="2591121"/>
            <a:ext cx="5188016" cy="612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of </a:t>
            </a:r>
            <a:r>
              <a:rPr lang="en-US" dirty="0" err="1">
                <a:solidFill>
                  <a:schemeClr val="tx1"/>
                </a:solidFill>
              </a:rPr>
              <a:t>vectorstore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Ollama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80815C2-8960-BBF7-05FA-76AD03CC23F2}"/>
              </a:ext>
            </a:extLst>
          </p:cNvPr>
          <p:cNvSpPr/>
          <p:nvPr/>
        </p:nvSpPr>
        <p:spPr bwMode="ltGray">
          <a:xfrm>
            <a:off x="423512" y="3454699"/>
            <a:ext cx="5188016" cy="612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Implementation of </a:t>
            </a:r>
            <a:r>
              <a:rPr lang="en-US" dirty="0" err="1">
                <a:solidFill>
                  <a:schemeClr val="tx1"/>
                </a:solidFill>
              </a:rPr>
              <a:t>Gradio</a:t>
            </a:r>
            <a:r>
              <a:rPr lang="en-US" dirty="0">
                <a:solidFill>
                  <a:schemeClr val="tx1"/>
                </a:solidFill>
              </a:rPr>
              <a:t> Frontend 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8603D8-5E9E-AE31-CABD-549DF4745DBB}"/>
              </a:ext>
            </a:extLst>
          </p:cNvPr>
          <p:cNvSpPr/>
          <p:nvPr/>
        </p:nvSpPr>
        <p:spPr bwMode="ltGray">
          <a:xfrm>
            <a:off x="423512" y="4318277"/>
            <a:ext cx="5188016" cy="612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Implementation of Retriever and </a:t>
            </a:r>
            <a:r>
              <a:rPr lang="en-US" dirty="0" err="1">
                <a:solidFill>
                  <a:schemeClr val="tx1"/>
                </a:solidFill>
              </a:rPr>
              <a:t>Langchain</a:t>
            </a:r>
            <a:r>
              <a:rPr lang="en-US" dirty="0">
                <a:solidFill>
                  <a:schemeClr val="tx1"/>
                </a:solidFill>
              </a:rPr>
              <a:t> Chain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6C9D7EC-2321-FAA0-0308-201B3400D390}"/>
              </a:ext>
            </a:extLst>
          </p:cNvPr>
          <p:cNvSpPr/>
          <p:nvPr/>
        </p:nvSpPr>
        <p:spPr bwMode="ltGray">
          <a:xfrm>
            <a:off x="423512" y="5181854"/>
            <a:ext cx="5188016" cy="612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F5064B-218D-FEC4-F07A-E91FDAF8B9F2}"/>
              </a:ext>
            </a:extLst>
          </p:cNvPr>
          <p:cNvSpPr txBox="1"/>
          <p:nvPr/>
        </p:nvSpPr>
        <p:spPr>
          <a:xfrm>
            <a:off x="1932790" y="1090124"/>
            <a:ext cx="2169460" cy="401362"/>
          </a:xfrm>
          <a:prstGeom prst="rect">
            <a:avLst/>
          </a:prstGeom>
          <a:solidFill>
            <a:schemeClr val="bg1"/>
          </a:solidFill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Process</a:t>
            </a:r>
            <a:endParaRPr lang="de-DE" sz="2400" b="1" dirty="0" err="1">
              <a:solidFill>
                <a:schemeClr val="accent1"/>
              </a:solidFill>
            </a:endParaRPr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76C2BD58-77F9-AFB3-91F1-0CA1261ACAAC}"/>
              </a:ext>
            </a:extLst>
          </p:cNvPr>
          <p:cNvSpPr/>
          <p:nvPr/>
        </p:nvSpPr>
        <p:spPr bwMode="ltGray">
          <a:xfrm flipV="1">
            <a:off x="423512" y="2365343"/>
            <a:ext cx="5188011" cy="166190"/>
          </a:xfrm>
          <a:prstGeom prst="triangle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4926B2DD-3030-AAC0-7028-AFAF789E023B}"/>
              </a:ext>
            </a:extLst>
          </p:cNvPr>
          <p:cNvSpPr/>
          <p:nvPr/>
        </p:nvSpPr>
        <p:spPr bwMode="ltGray">
          <a:xfrm flipV="1">
            <a:off x="423511" y="3222892"/>
            <a:ext cx="5188011" cy="166190"/>
          </a:xfrm>
          <a:prstGeom prst="triangle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8" name="Gleichschenkliges Dreieck 17">
            <a:extLst>
              <a:ext uri="{FF2B5EF4-FFF2-40B4-BE49-F238E27FC236}">
                <a16:creationId xmlns:a16="http://schemas.microsoft.com/office/drawing/2014/main" id="{9E6EB844-6507-A620-72A6-A1F899777382}"/>
              </a:ext>
            </a:extLst>
          </p:cNvPr>
          <p:cNvSpPr/>
          <p:nvPr/>
        </p:nvSpPr>
        <p:spPr bwMode="ltGray">
          <a:xfrm flipV="1">
            <a:off x="399377" y="4080441"/>
            <a:ext cx="5188011" cy="166190"/>
          </a:xfrm>
          <a:prstGeom prst="triangle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9" name="Gleichschenkliges Dreieck 18">
            <a:extLst>
              <a:ext uri="{FF2B5EF4-FFF2-40B4-BE49-F238E27FC236}">
                <a16:creationId xmlns:a16="http://schemas.microsoft.com/office/drawing/2014/main" id="{E7FEC619-B453-CEB6-6D20-A042FD221F01}"/>
              </a:ext>
            </a:extLst>
          </p:cNvPr>
          <p:cNvSpPr/>
          <p:nvPr/>
        </p:nvSpPr>
        <p:spPr bwMode="ltGray">
          <a:xfrm flipV="1">
            <a:off x="399376" y="4957761"/>
            <a:ext cx="5188011" cy="166190"/>
          </a:xfrm>
          <a:prstGeom prst="triangle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890E318-377A-68A7-240E-CAADE3B74E9E}"/>
              </a:ext>
            </a:extLst>
          </p:cNvPr>
          <p:cNvSpPr txBox="1"/>
          <p:nvPr/>
        </p:nvSpPr>
        <p:spPr>
          <a:xfrm>
            <a:off x="6208295" y="1149029"/>
            <a:ext cx="5329025" cy="401362"/>
          </a:xfrm>
          <a:prstGeom prst="rect">
            <a:avLst/>
          </a:prstGeom>
          <a:solidFill>
            <a:schemeClr val="bg1"/>
          </a:solidFill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Challenges</a:t>
            </a:r>
            <a:endParaRPr lang="de-DE" sz="2400" b="1" dirty="0" err="1">
              <a:solidFill>
                <a:schemeClr val="accent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DBB7B3-EF1F-9F3B-9FAB-7A10F16C1EC4}"/>
              </a:ext>
            </a:extLst>
          </p:cNvPr>
          <p:cNvSpPr/>
          <p:nvPr/>
        </p:nvSpPr>
        <p:spPr bwMode="ltGray">
          <a:xfrm>
            <a:off x="6411687" y="2147400"/>
            <a:ext cx="4995510" cy="1128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Personal machine has troubles with SSL Certificates </a:t>
            </a:r>
          </a:p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needed to switch to shared system in CTC</a:t>
            </a:r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9A5B641-6B7C-4850-8B78-9A5386E3D3F7}"/>
              </a:ext>
            </a:extLst>
          </p:cNvPr>
          <p:cNvSpPr/>
          <p:nvPr/>
        </p:nvSpPr>
        <p:spPr bwMode="ltGray">
          <a:xfrm>
            <a:off x="6411687" y="3763099"/>
            <a:ext cx="4995510" cy="13349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Minor problems with adding documents into the vector store since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provided ids not accepted  solution also </a:t>
            </a: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word without ids</a:t>
            </a:r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4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972BA-FC63-902B-9A4F-AAC79C06F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61D0-BF1C-CE37-F71D-185CDB6D886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br>
              <a:rPr lang="en-US" sz="128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</a:br>
            <a:r>
              <a:rPr lang="en-US" sz="160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</a:rPr>
              <a:t>Thank you!</a:t>
            </a:r>
            <a:br>
              <a:rPr lang="en-US" sz="1530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</a:rPr>
            </a:br>
            <a:r>
              <a:rPr lang="en-US" sz="36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 </a:t>
            </a:r>
            <a:br>
              <a:rPr lang="en-US" sz="128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</a:br>
            <a:endParaRPr lang="en-US" sz="1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14B99-D470-4BB3-B88F-B90B5167199C}"/>
              </a:ext>
            </a:extLst>
          </p:cNvPr>
          <p:cNvSpPr txBox="1"/>
          <p:nvPr/>
        </p:nvSpPr>
        <p:spPr>
          <a:xfrm>
            <a:off x="4514536" y="5094514"/>
            <a:ext cx="3162925" cy="110885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n-lt"/>
              </a:rPr>
              <a:t>Laura Krone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  <a:latin typeface="+mn-lt"/>
              </a:rPr>
              <a:t>Laura.krone@hp</a:t>
            </a:r>
            <a:r>
              <a:rPr lang="en-US" dirty="0">
                <a:solidFill>
                  <a:schemeClr val="accent1"/>
                </a:solidFill>
              </a:rPr>
              <a:t>e.com</a:t>
            </a:r>
            <a:endParaRPr lang="en-US" dirty="0">
              <a:solidFill>
                <a:schemeClr val="accent1"/>
              </a:solidFill>
              <a:latin typeface="+mn-lt"/>
            </a:endParaRPr>
          </a:p>
          <a:p>
            <a:pPr algn="ctr"/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024DCE-122D-D02C-291B-5C5D9733540B}"/>
              </a:ext>
            </a:extLst>
          </p:cNvPr>
          <p:cNvSpPr txBox="1"/>
          <p:nvPr/>
        </p:nvSpPr>
        <p:spPr>
          <a:xfrm>
            <a:off x="1102659" y="4238892"/>
            <a:ext cx="9941859" cy="55581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000" b="1" dirty="0">
                <a:solidFill>
                  <a:srgbClr val="01A982"/>
                </a:solidFill>
              </a:rPr>
              <a:t>If you have any questions or feedback please let me know</a:t>
            </a:r>
          </a:p>
        </p:txBody>
      </p:sp>
    </p:spTree>
    <p:extLst>
      <p:ext uri="{BB962C8B-B14F-4D97-AF65-F5344CB8AC3E}">
        <p14:creationId xmlns:p14="http://schemas.microsoft.com/office/powerpoint/2010/main" val="100053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White Template" id="{95AD0B46-8996-43D6-A757-ECCCFC03F9B8}" vid="{83FBB3FB-0FD9-4489-83E5-958E13ED095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395</Words>
  <Application>Microsoft Office PowerPoint</Application>
  <PresentationFormat>Breitbild</PresentationFormat>
  <Paragraphs>112</Paragraphs>
  <Slides>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Aptos</vt:lpstr>
      <vt:lpstr>Arial</vt:lpstr>
      <vt:lpstr>MetricHPE</vt:lpstr>
      <vt:lpstr>Wingdings</vt:lpstr>
      <vt:lpstr>HPE Standard 16x9 White Template</vt:lpstr>
      <vt:lpstr>Technical Interview  Take-Home-Task </vt:lpstr>
      <vt:lpstr>Agenda</vt:lpstr>
      <vt:lpstr>Architecture Overview - Setup </vt:lpstr>
      <vt:lpstr>Architecture Overview - Inference </vt:lpstr>
      <vt:lpstr>OLLAMA  API</vt:lpstr>
      <vt:lpstr>ChromaDB</vt:lpstr>
      <vt:lpstr>Gradio Frontend &amp; Langchain RAG</vt:lpstr>
      <vt:lpstr>Implementation Plan &amp; Challenges </vt:lpstr>
      <vt:lpstr> Thank you!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Krone, Laura (DualStudy)</dc:creator>
  <cp:lastModifiedBy>Krone, Laura (DualStudy)</cp:lastModifiedBy>
  <cp:revision>1</cp:revision>
  <dcterms:created xsi:type="dcterms:W3CDTF">2025-01-14T12:28:58Z</dcterms:created>
  <dcterms:modified xsi:type="dcterms:W3CDTF">2025-06-16T13:41:35Z</dcterms:modified>
</cp:coreProperties>
</file>